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3" r:id="rId2"/>
    <p:sldId id="272" r:id="rId3"/>
    <p:sldId id="274" r:id="rId4"/>
    <p:sldId id="277" r:id="rId5"/>
    <p:sldId id="290" r:id="rId6"/>
    <p:sldId id="269" r:id="rId7"/>
    <p:sldId id="281" r:id="rId8"/>
    <p:sldId id="287" r:id="rId9"/>
    <p:sldId id="288" r:id="rId10"/>
    <p:sldId id="286" r:id="rId11"/>
    <p:sldId id="261" r:id="rId12"/>
    <p:sldId id="268" r:id="rId13"/>
    <p:sldId id="282" r:id="rId14"/>
    <p:sldId id="291" r:id="rId15"/>
    <p:sldId id="266" r:id="rId16"/>
    <p:sldId id="265" r:id="rId17"/>
    <p:sldId id="292" r:id="rId18"/>
    <p:sldId id="293" r:id="rId19"/>
    <p:sldId id="294" r:id="rId20"/>
  </p:sldIdLst>
  <p:sldSz cx="12192000" cy="6858000"/>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ron Currans" initials="SC" lastIdx="1" clrIdx="0">
    <p:extLst>
      <p:ext uri="{19B8F6BF-5375-455C-9EA6-DF929625EA0E}">
        <p15:presenceInfo xmlns:p15="http://schemas.microsoft.com/office/powerpoint/2012/main" userId="S-1-5-21-552970295-2896105122-2933187526-12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8137"/>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4660"/>
  </p:normalViewPr>
  <p:slideViewPr>
    <p:cSldViewPr snapToGrid="0">
      <p:cViewPr varScale="1">
        <p:scale>
          <a:sx n="115" d="100"/>
          <a:sy n="115" d="100"/>
        </p:scale>
        <p:origin x="48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96841A-1F5A-435B-AF00-95BB01E8EB22}"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GB"/>
        </a:p>
      </dgm:t>
    </dgm:pt>
    <dgm:pt modelId="{0484AD29-7E5F-407B-982A-FAC1EA851B1C}">
      <dgm:prSet phldrT="[Text]"/>
      <dgm:spPr/>
      <dgm:t>
        <a:bodyPr/>
        <a:lstStyle/>
        <a:p>
          <a:r>
            <a:rPr lang="en-US" dirty="0"/>
            <a:t>STEP 1	</a:t>
          </a:r>
          <a:endParaRPr lang="en-GB" dirty="0"/>
        </a:p>
      </dgm:t>
    </dgm:pt>
    <dgm:pt modelId="{B5777E85-7ECB-48E3-952A-531E9892630A}" type="parTrans" cxnId="{F696E8F0-B24D-4014-B543-4CB171EEE4F3}">
      <dgm:prSet/>
      <dgm:spPr/>
      <dgm:t>
        <a:bodyPr/>
        <a:lstStyle/>
        <a:p>
          <a:endParaRPr lang="en-GB"/>
        </a:p>
      </dgm:t>
    </dgm:pt>
    <dgm:pt modelId="{85C22202-4020-4BAF-AEEA-CF456B1A7227}" type="sibTrans" cxnId="{F696E8F0-B24D-4014-B543-4CB171EEE4F3}">
      <dgm:prSet/>
      <dgm:spPr/>
      <dgm:t>
        <a:bodyPr/>
        <a:lstStyle/>
        <a:p>
          <a:endParaRPr lang="en-GB"/>
        </a:p>
      </dgm:t>
    </dgm:pt>
    <dgm:pt modelId="{4FE4EA1D-2BFA-4300-B42C-4F118DB10A46}">
      <dgm:prSet phldrT="[Text]"/>
      <dgm:spPr/>
      <dgm:t>
        <a:bodyPr/>
        <a:lstStyle/>
        <a:p>
          <a:r>
            <a:rPr lang="en-US" dirty="0"/>
            <a:t>DESIGNING ORGANISATION STRUCTURES AND NEW POSTS</a:t>
          </a:r>
          <a:endParaRPr lang="en-GB" dirty="0"/>
        </a:p>
      </dgm:t>
    </dgm:pt>
    <dgm:pt modelId="{3AD5EFE9-26F3-47CD-9B6A-E932FF131B15}" type="parTrans" cxnId="{0B293E14-A240-491A-B508-6C20303239B7}">
      <dgm:prSet/>
      <dgm:spPr/>
      <dgm:t>
        <a:bodyPr/>
        <a:lstStyle/>
        <a:p>
          <a:endParaRPr lang="en-GB"/>
        </a:p>
      </dgm:t>
    </dgm:pt>
    <dgm:pt modelId="{3B369EBE-91ED-43E1-89B7-ED0179183058}" type="sibTrans" cxnId="{0B293E14-A240-491A-B508-6C20303239B7}">
      <dgm:prSet/>
      <dgm:spPr/>
      <dgm:t>
        <a:bodyPr/>
        <a:lstStyle/>
        <a:p>
          <a:endParaRPr lang="en-GB"/>
        </a:p>
      </dgm:t>
    </dgm:pt>
    <dgm:pt modelId="{D41D02ED-6D61-45E2-B51F-0F402B7CBFA8}">
      <dgm:prSet phldrT="[Text]"/>
      <dgm:spPr/>
      <dgm:t>
        <a:bodyPr/>
        <a:lstStyle/>
        <a:p>
          <a:r>
            <a:rPr lang="en-US" dirty="0"/>
            <a:t>Design the Structure</a:t>
          </a:r>
          <a:endParaRPr lang="en-GB" dirty="0"/>
        </a:p>
      </dgm:t>
    </dgm:pt>
    <dgm:pt modelId="{FED497B5-15CA-4C6E-A220-86FC8EAE06DA}" type="parTrans" cxnId="{95820828-8014-4274-90B9-11AAD62DD15B}">
      <dgm:prSet/>
      <dgm:spPr/>
      <dgm:t>
        <a:bodyPr/>
        <a:lstStyle/>
        <a:p>
          <a:endParaRPr lang="en-GB"/>
        </a:p>
      </dgm:t>
    </dgm:pt>
    <dgm:pt modelId="{A28CBAEC-01B9-47CC-A82F-44BC91BB0748}" type="sibTrans" cxnId="{95820828-8014-4274-90B9-11AAD62DD15B}">
      <dgm:prSet/>
      <dgm:spPr/>
      <dgm:t>
        <a:bodyPr/>
        <a:lstStyle/>
        <a:p>
          <a:endParaRPr lang="en-GB"/>
        </a:p>
      </dgm:t>
    </dgm:pt>
    <dgm:pt modelId="{16A6D262-B6F8-4DA1-A794-6C501064A269}">
      <dgm:prSet phldrT="[Text]"/>
      <dgm:spPr/>
      <dgm:t>
        <a:bodyPr/>
        <a:lstStyle/>
        <a:p>
          <a:r>
            <a:rPr lang="en-US" dirty="0"/>
            <a:t>STEP 2</a:t>
          </a:r>
          <a:endParaRPr lang="en-GB" dirty="0"/>
        </a:p>
      </dgm:t>
    </dgm:pt>
    <dgm:pt modelId="{5F1F95A2-9B4B-4560-A227-CCEB106F3670}" type="parTrans" cxnId="{E5555B8E-F274-4CDD-B503-114C8B7790B6}">
      <dgm:prSet/>
      <dgm:spPr/>
      <dgm:t>
        <a:bodyPr/>
        <a:lstStyle/>
        <a:p>
          <a:endParaRPr lang="en-GB"/>
        </a:p>
      </dgm:t>
    </dgm:pt>
    <dgm:pt modelId="{8F74A6A3-B859-4C65-8F05-B05D358B08A5}" type="sibTrans" cxnId="{E5555B8E-F274-4CDD-B503-114C8B7790B6}">
      <dgm:prSet/>
      <dgm:spPr/>
      <dgm:t>
        <a:bodyPr/>
        <a:lstStyle/>
        <a:p>
          <a:endParaRPr lang="en-GB"/>
        </a:p>
      </dgm:t>
    </dgm:pt>
    <dgm:pt modelId="{0525740A-C570-4C25-9DD3-7A0E4E8FE692}">
      <dgm:prSet phldrT="[Text]"/>
      <dgm:spPr/>
      <dgm:t>
        <a:bodyPr/>
        <a:lstStyle/>
        <a:p>
          <a:r>
            <a:rPr lang="en-US" dirty="0"/>
            <a:t>MATCHING EXISTING POSTS TO THE NEW STRUCTURE</a:t>
          </a:r>
          <a:endParaRPr lang="en-GB" dirty="0"/>
        </a:p>
      </dgm:t>
    </dgm:pt>
    <dgm:pt modelId="{9E0DB7F1-65D7-49B3-89BB-97525536F99E}" type="parTrans" cxnId="{DFBD08AC-EEE4-4DAD-B515-0B0A70C8F792}">
      <dgm:prSet/>
      <dgm:spPr/>
      <dgm:t>
        <a:bodyPr/>
        <a:lstStyle/>
        <a:p>
          <a:endParaRPr lang="en-GB"/>
        </a:p>
      </dgm:t>
    </dgm:pt>
    <dgm:pt modelId="{96BE645F-2940-4A5A-84A9-4F1B3B7CF3B0}" type="sibTrans" cxnId="{DFBD08AC-EEE4-4DAD-B515-0B0A70C8F792}">
      <dgm:prSet/>
      <dgm:spPr/>
      <dgm:t>
        <a:bodyPr/>
        <a:lstStyle/>
        <a:p>
          <a:endParaRPr lang="en-GB"/>
        </a:p>
      </dgm:t>
    </dgm:pt>
    <dgm:pt modelId="{3F36B186-68C8-4479-8BAA-A758926083F5}">
      <dgm:prSet phldrT="[Text]"/>
      <dgm:spPr/>
      <dgm:t>
        <a:bodyPr/>
        <a:lstStyle/>
        <a:p>
          <a:r>
            <a:rPr lang="en-US" dirty="0"/>
            <a:t>2.1	Determination of Eligibility of Posts for Matching</a:t>
          </a:r>
          <a:endParaRPr lang="en-GB" dirty="0"/>
        </a:p>
      </dgm:t>
    </dgm:pt>
    <dgm:pt modelId="{A7DAC343-B6C0-4AD7-BCCB-9DAF22FE6A57}" type="parTrans" cxnId="{BD9CC78D-EA1A-43FD-803C-A5AD1B21B161}">
      <dgm:prSet/>
      <dgm:spPr/>
      <dgm:t>
        <a:bodyPr/>
        <a:lstStyle/>
        <a:p>
          <a:endParaRPr lang="en-GB"/>
        </a:p>
      </dgm:t>
    </dgm:pt>
    <dgm:pt modelId="{7375FBAC-BA8B-44FF-AF65-230A34305CAA}" type="sibTrans" cxnId="{BD9CC78D-EA1A-43FD-803C-A5AD1B21B161}">
      <dgm:prSet/>
      <dgm:spPr/>
      <dgm:t>
        <a:bodyPr/>
        <a:lstStyle/>
        <a:p>
          <a:endParaRPr lang="en-GB"/>
        </a:p>
      </dgm:t>
    </dgm:pt>
    <dgm:pt modelId="{78627A52-C7AE-4638-894B-66C78474902A}">
      <dgm:prSet phldrT="[Text]"/>
      <dgm:spPr/>
      <dgm:t>
        <a:bodyPr/>
        <a:lstStyle/>
        <a:p>
          <a:r>
            <a:rPr lang="en-US" dirty="0"/>
            <a:t>STEP 3 &amp; 4</a:t>
          </a:r>
          <a:endParaRPr lang="en-GB" dirty="0"/>
        </a:p>
      </dgm:t>
    </dgm:pt>
    <dgm:pt modelId="{FB51AD69-425B-4337-B6DD-6B6B16B3956C}" type="parTrans" cxnId="{2C25AFA3-A082-471B-ABA5-09F99D8D14F5}">
      <dgm:prSet/>
      <dgm:spPr/>
      <dgm:t>
        <a:bodyPr/>
        <a:lstStyle/>
        <a:p>
          <a:endParaRPr lang="en-GB"/>
        </a:p>
      </dgm:t>
    </dgm:pt>
    <dgm:pt modelId="{5AD7A1E8-E5B0-4A88-A391-8C4C328B095C}" type="sibTrans" cxnId="{2C25AFA3-A082-471B-ABA5-09F99D8D14F5}">
      <dgm:prSet/>
      <dgm:spPr/>
      <dgm:t>
        <a:bodyPr/>
        <a:lstStyle/>
        <a:p>
          <a:endParaRPr lang="en-GB"/>
        </a:p>
      </dgm:t>
    </dgm:pt>
    <dgm:pt modelId="{8F514149-6F04-4950-9274-F58F77C7E297}">
      <dgm:prSet phldrT="[Text]"/>
      <dgm:spPr/>
      <dgm:t>
        <a:bodyPr/>
        <a:lstStyle/>
        <a:p>
          <a:r>
            <a:rPr lang="en-US" dirty="0"/>
            <a:t>THE OUTCOMES</a:t>
          </a:r>
          <a:endParaRPr lang="en-GB" dirty="0"/>
        </a:p>
      </dgm:t>
    </dgm:pt>
    <dgm:pt modelId="{6E4B60BE-A427-4112-A1BF-E84B5B65DC80}" type="parTrans" cxnId="{319B53D5-12B9-449F-A576-5ACF729A79EF}">
      <dgm:prSet/>
      <dgm:spPr/>
      <dgm:t>
        <a:bodyPr/>
        <a:lstStyle/>
        <a:p>
          <a:endParaRPr lang="en-GB"/>
        </a:p>
      </dgm:t>
    </dgm:pt>
    <dgm:pt modelId="{6D32E2C4-F193-430F-BC91-97F55C5868A7}" type="sibTrans" cxnId="{319B53D5-12B9-449F-A576-5ACF729A79EF}">
      <dgm:prSet/>
      <dgm:spPr/>
      <dgm:t>
        <a:bodyPr/>
        <a:lstStyle/>
        <a:p>
          <a:endParaRPr lang="en-GB"/>
        </a:p>
      </dgm:t>
    </dgm:pt>
    <dgm:pt modelId="{0D5C2FB7-7BF7-49AF-A3C7-2544C49640BE}">
      <dgm:prSet phldrT="[Text]"/>
      <dgm:spPr/>
      <dgm:t>
        <a:bodyPr/>
        <a:lstStyle/>
        <a:p>
          <a:r>
            <a:rPr lang="en-US" dirty="0"/>
            <a:t>3.1	Confirmation of a position in the new structure (where more than one employee is matched to a post there will be competition)</a:t>
          </a:r>
          <a:endParaRPr lang="en-GB" dirty="0"/>
        </a:p>
      </dgm:t>
    </dgm:pt>
    <dgm:pt modelId="{5D641CD7-E0E5-4BA6-B3AA-EF2B2A064674}" type="parTrans" cxnId="{7D753442-69E0-4AEB-B5A0-1EEEC9B33132}">
      <dgm:prSet/>
      <dgm:spPr/>
      <dgm:t>
        <a:bodyPr/>
        <a:lstStyle/>
        <a:p>
          <a:endParaRPr lang="en-GB"/>
        </a:p>
      </dgm:t>
    </dgm:pt>
    <dgm:pt modelId="{69C13AC5-2356-4131-8BBE-EA8DD7956E4D}" type="sibTrans" cxnId="{7D753442-69E0-4AEB-B5A0-1EEEC9B33132}">
      <dgm:prSet/>
      <dgm:spPr/>
      <dgm:t>
        <a:bodyPr/>
        <a:lstStyle/>
        <a:p>
          <a:endParaRPr lang="en-GB"/>
        </a:p>
      </dgm:t>
    </dgm:pt>
    <dgm:pt modelId="{7909E33F-6076-47C2-A08D-9AA8B63D2550}">
      <dgm:prSet phldrT="[Text]"/>
      <dgm:spPr/>
      <dgm:t>
        <a:bodyPr/>
        <a:lstStyle/>
        <a:p>
          <a:r>
            <a:rPr lang="en-US" dirty="0"/>
            <a:t>2.2	Completion and review of Appendix C </a:t>
          </a:r>
          <a:endParaRPr lang="en-GB" dirty="0"/>
        </a:p>
      </dgm:t>
    </dgm:pt>
    <dgm:pt modelId="{C3F0C1B2-705D-4F8C-AE57-F9AB8F74158F}" type="parTrans" cxnId="{E7AFEAEC-37C1-481C-9CA3-187585CF83AD}">
      <dgm:prSet/>
      <dgm:spPr/>
      <dgm:t>
        <a:bodyPr/>
        <a:lstStyle/>
        <a:p>
          <a:endParaRPr lang="en-GB"/>
        </a:p>
      </dgm:t>
    </dgm:pt>
    <dgm:pt modelId="{46C5F179-C4F9-4ECD-8958-5C70FE5FBF83}" type="sibTrans" cxnId="{E7AFEAEC-37C1-481C-9CA3-187585CF83AD}">
      <dgm:prSet/>
      <dgm:spPr/>
      <dgm:t>
        <a:bodyPr/>
        <a:lstStyle/>
        <a:p>
          <a:endParaRPr lang="en-GB"/>
        </a:p>
      </dgm:t>
    </dgm:pt>
    <dgm:pt modelId="{B6DED015-8FF2-413C-89F1-27527D0CD0C9}">
      <dgm:prSet phldrT="[Text]"/>
      <dgm:spPr/>
      <dgm:t>
        <a:bodyPr/>
        <a:lstStyle/>
        <a:p>
          <a:r>
            <a:rPr lang="en-US" dirty="0"/>
            <a:t>2.3	Assessing the degree of Change in Posts : Unchanged/Minimally Altered/ Substantially Altered/New						</a:t>
          </a:r>
          <a:endParaRPr lang="en-GB" dirty="0"/>
        </a:p>
      </dgm:t>
    </dgm:pt>
    <dgm:pt modelId="{F349AB1E-8F11-4D01-8D42-531694B91C30}" type="parTrans" cxnId="{61E74C59-A7C5-4E46-9973-937D3612B17F}">
      <dgm:prSet/>
      <dgm:spPr/>
      <dgm:t>
        <a:bodyPr/>
        <a:lstStyle/>
        <a:p>
          <a:endParaRPr lang="en-GB"/>
        </a:p>
      </dgm:t>
    </dgm:pt>
    <dgm:pt modelId="{57F5BE3D-9526-40D2-A65D-E1362312EC90}" type="sibTrans" cxnId="{61E74C59-A7C5-4E46-9973-937D3612B17F}">
      <dgm:prSet/>
      <dgm:spPr/>
      <dgm:t>
        <a:bodyPr/>
        <a:lstStyle/>
        <a:p>
          <a:endParaRPr lang="en-GB"/>
        </a:p>
      </dgm:t>
    </dgm:pt>
    <dgm:pt modelId="{4F537165-9B9F-482E-BE8A-5E940CEF73DB}">
      <dgm:prSet phldrT="[Text]"/>
      <dgm:spPr/>
      <dgm:t>
        <a:bodyPr/>
        <a:lstStyle/>
        <a:p>
          <a:r>
            <a:rPr lang="en-US" dirty="0"/>
            <a:t>STEP 5 </a:t>
          </a:r>
          <a:endParaRPr lang="en-GB" dirty="0"/>
        </a:p>
      </dgm:t>
    </dgm:pt>
    <dgm:pt modelId="{82AFBAE4-E1B0-4C12-888D-CE0855DB13E0}" type="parTrans" cxnId="{5B6C69B6-3F5D-46BD-A18F-68829165C711}">
      <dgm:prSet/>
      <dgm:spPr/>
      <dgm:t>
        <a:bodyPr/>
        <a:lstStyle/>
        <a:p>
          <a:endParaRPr lang="en-GB"/>
        </a:p>
      </dgm:t>
    </dgm:pt>
    <dgm:pt modelId="{C158A720-821D-4A56-989E-4D7D69C1A545}" type="sibTrans" cxnId="{5B6C69B6-3F5D-46BD-A18F-68829165C711}">
      <dgm:prSet/>
      <dgm:spPr/>
      <dgm:t>
        <a:bodyPr/>
        <a:lstStyle/>
        <a:p>
          <a:endParaRPr lang="en-GB"/>
        </a:p>
      </dgm:t>
    </dgm:pt>
    <dgm:pt modelId="{3C9E3264-1A8E-4902-B1F8-D1BA82116657}">
      <dgm:prSet phldrT="[Text]"/>
      <dgm:spPr/>
      <dgm:t>
        <a:bodyPr/>
        <a:lstStyle/>
        <a:p>
          <a:r>
            <a:rPr lang="en-US" dirty="0"/>
            <a:t>4	Identifying pool of candidates</a:t>
          </a:r>
          <a:endParaRPr lang="en-GB" dirty="0"/>
        </a:p>
      </dgm:t>
    </dgm:pt>
    <dgm:pt modelId="{409B5065-BB85-433B-9762-3C2F879F489B}" type="parTrans" cxnId="{80A766F6-4661-4237-90C3-FB830106180D}">
      <dgm:prSet/>
      <dgm:spPr/>
      <dgm:t>
        <a:bodyPr/>
        <a:lstStyle/>
        <a:p>
          <a:endParaRPr lang="en-GB"/>
        </a:p>
      </dgm:t>
    </dgm:pt>
    <dgm:pt modelId="{D46FE525-996F-442D-B39D-D83A379D2014}" type="sibTrans" cxnId="{80A766F6-4661-4237-90C3-FB830106180D}">
      <dgm:prSet/>
      <dgm:spPr/>
      <dgm:t>
        <a:bodyPr/>
        <a:lstStyle/>
        <a:p>
          <a:endParaRPr lang="en-GB"/>
        </a:p>
      </dgm:t>
    </dgm:pt>
    <dgm:pt modelId="{729765FB-2463-4ADE-BA8B-482E4B86695E}">
      <dgm:prSet phldrT="[Text]"/>
      <dgm:spPr/>
      <dgm:t>
        <a:bodyPr/>
        <a:lstStyle/>
        <a:p>
          <a:r>
            <a:rPr lang="en-US" dirty="0"/>
            <a:t>REVIEW </a:t>
          </a:r>
          <a:endParaRPr lang="en-GB" dirty="0"/>
        </a:p>
      </dgm:t>
    </dgm:pt>
    <dgm:pt modelId="{41CC54A9-52D3-4772-87DA-9F3F8C138995}" type="parTrans" cxnId="{2C86F50A-B5E7-48EF-8434-70F16D4BAB77}">
      <dgm:prSet/>
      <dgm:spPr/>
      <dgm:t>
        <a:bodyPr/>
        <a:lstStyle/>
        <a:p>
          <a:endParaRPr lang="en-GB"/>
        </a:p>
      </dgm:t>
    </dgm:pt>
    <dgm:pt modelId="{7474C004-D780-4854-9960-1EEEC2B3B531}" type="sibTrans" cxnId="{2C86F50A-B5E7-48EF-8434-70F16D4BAB77}">
      <dgm:prSet/>
      <dgm:spPr/>
      <dgm:t>
        <a:bodyPr/>
        <a:lstStyle/>
        <a:p>
          <a:endParaRPr lang="en-GB"/>
        </a:p>
      </dgm:t>
    </dgm:pt>
    <dgm:pt modelId="{1E6C9082-4B63-45EA-8373-D145FA405C6C}">
      <dgm:prSet phldrT="[Text]"/>
      <dgm:spPr/>
      <dgm:t>
        <a:bodyPr/>
        <a:lstStyle/>
        <a:p>
          <a:r>
            <a:rPr lang="en-US" dirty="0"/>
            <a:t>5.1 	Decision is issued to the individual post holder</a:t>
          </a:r>
          <a:endParaRPr lang="en-GB" dirty="0"/>
        </a:p>
      </dgm:t>
    </dgm:pt>
    <dgm:pt modelId="{EF88A5C0-9469-4D04-A5D4-AB06CEFC2C93}" type="parTrans" cxnId="{B282D125-B458-43E0-A024-D759FEEF7C68}">
      <dgm:prSet/>
      <dgm:spPr/>
      <dgm:t>
        <a:bodyPr/>
        <a:lstStyle/>
        <a:p>
          <a:endParaRPr lang="en-GB"/>
        </a:p>
      </dgm:t>
    </dgm:pt>
    <dgm:pt modelId="{E664CB8D-623D-436C-8B8A-31B238597AB4}" type="sibTrans" cxnId="{B282D125-B458-43E0-A024-D759FEEF7C68}">
      <dgm:prSet/>
      <dgm:spPr/>
      <dgm:t>
        <a:bodyPr/>
        <a:lstStyle/>
        <a:p>
          <a:endParaRPr lang="en-GB"/>
        </a:p>
      </dgm:t>
    </dgm:pt>
    <dgm:pt modelId="{8040D9F4-B008-4836-8580-2321AD9A9E1C}">
      <dgm:prSet phldrT="[Text]"/>
      <dgm:spPr/>
      <dgm:t>
        <a:bodyPr/>
        <a:lstStyle/>
        <a:p>
          <a:r>
            <a:rPr lang="en-US" dirty="0"/>
            <a:t>5.2 	Two working weeks Review Period</a:t>
          </a:r>
          <a:endParaRPr lang="en-GB" dirty="0"/>
        </a:p>
      </dgm:t>
    </dgm:pt>
    <dgm:pt modelId="{664784E8-7EC7-4F59-9AFD-EB63665E5A85}" type="parTrans" cxnId="{94E16201-7322-4F9F-B942-8FD624FDA915}">
      <dgm:prSet/>
      <dgm:spPr/>
      <dgm:t>
        <a:bodyPr/>
        <a:lstStyle/>
        <a:p>
          <a:endParaRPr lang="en-GB"/>
        </a:p>
      </dgm:t>
    </dgm:pt>
    <dgm:pt modelId="{D07C484D-3533-4AA6-80A4-BAC22A9E5583}" type="sibTrans" cxnId="{94E16201-7322-4F9F-B942-8FD624FDA915}">
      <dgm:prSet/>
      <dgm:spPr/>
      <dgm:t>
        <a:bodyPr/>
        <a:lstStyle/>
        <a:p>
          <a:endParaRPr lang="en-GB"/>
        </a:p>
      </dgm:t>
    </dgm:pt>
    <dgm:pt modelId="{72E5E3FA-2725-4620-B193-9D99D8C50335}">
      <dgm:prSet phldrT="[Text]"/>
      <dgm:spPr/>
      <dgm:t>
        <a:bodyPr/>
        <a:lstStyle/>
        <a:p>
          <a:r>
            <a:rPr lang="en-US" dirty="0"/>
            <a:t>Consultation process</a:t>
          </a:r>
          <a:endParaRPr lang="en-GB" dirty="0"/>
        </a:p>
      </dgm:t>
    </dgm:pt>
    <dgm:pt modelId="{679A53DE-50B8-439A-A248-5EB1AF941943}" type="parTrans" cxnId="{6F80D662-52BD-4265-B540-350B7746D805}">
      <dgm:prSet/>
      <dgm:spPr/>
      <dgm:t>
        <a:bodyPr/>
        <a:lstStyle/>
        <a:p>
          <a:endParaRPr lang="en-GB"/>
        </a:p>
      </dgm:t>
    </dgm:pt>
    <dgm:pt modelId="{933D6B08-45B5-4767-B3C3-D3ED64B09FB8}" type="sibTrans" cxnId="{6F80D662-52BD-4265-B540-350B7746D805}">
      <dgm:prSet/>
      <dgm:spPr/>
      <dgm:t>
        <a:bodyPr/>
        <a:lstStyle/>
        <a:p>
          <a:endParaRPr lang="en-GB"/>
        </a:p>
      </dgm:t>
    </dgm:pt>
    <dgm:pt modelId="{29AD9D47-A598-411A-99E5-95D77AB44D86}">
      <dgm:prSet phldrT="[Text]"/>
      <dgm:spPr/>
      <dgm:t>
        <a:bodyPr/>
        <a:lstStyle/>
        <a:p>
          <a:r>
            <a:rPr lang="en-US" dirty="0"/>
            <a:t>Design Job Descriptions and Personnel Specs and evaluate the Post</a:t>
          </a:r>
          <a:endParaRPr lang="en-GB" dirty="0"/>
        </a:p>
      </dgm:t>
    </dgm:pt>
    <dgm:pt modelId="{7332FE28-9EA4-4C0E-BECC-BDA8DF5CDDC7}" type="parTrans" cxnId="{A6007E79-6CE6-4D51-8599-1DDF07244264}">
      <dgm:prSet/>
      <dgm:spPr/>
      <dgm:t>
        <a:bodyPr/>
        <a:lstStyle/>
        <a:p>
          <a:endParaRPr lang="en-GB"/>
        </a:p>
      </dgm:t>
    </dgm:pt>
    <dgm:pt modelId="{07133C18-9876-4BE9-8679-EAFCFDC838AB}" type="sibTrans" cxnId="{A6007E79-6CE6-4D51-8599-1DDF07244264}">
      <dgm:prSet/>
      <dgm:spPr/>
      <dgm:t>
        <a:bodyPr/>
        <a:lstStyle/>
        <a:p>
          <a:endParaRPr lang="en-GB"/>
        </a:p>
      </dgm:t>
    </dgm:pt>
    <dgm:pt modelId="{17376971-6E29-4299-AD0A-25183EC16658}">
      <dgm:prSet phldrT="[Text]"/>
      <dgm:spPr/>
      <dgm:t>
        <a:bodyPr/>
        <a:lstStyle/>
        <a:p>
          <a:r>
            <a:rPr lang="en-US" dirty="0"/>
            <a:t>Consultation process  </a:t>
          </a:r>
          <a:endParaRPr lang="en-GB" dirty="0"/>
        </a:p>
      </dgm:t>
    </dgm:pt>
    <dgm:pt modelId="{4E1C7926-5C5F-4E56-AB1B-A5E7C9AF7ABF}" type="parTrans" cxnId="{65B2A8DD-B54E-4732-8B21-F0D08435F63A}">
      <dgm:prSet/>
      <dgm:spPr/>
      <dgm:t>
        <a:bodyPr/>
        <a:lstStyle/>
        <a:p>
          <a:endParaRPr lang="en-GB"/>
        </a:p>
      </dgm:t>
    </dgm:pt>
    <dgm:pt modelId="{8FA11686-08F2-46B5-979B-52BF979F0CA0}" type="sibTrans" cxnId="{65B2A8DD-B54E-4732-8B21-F0D08435F63A}">
      <dgm:prSet/>
      <dgm:spPr/>
      <dgm:t>
        <a:bodyPr/>
        <a:lstStyle/>
        <a:p>
          <a:endParaRPr lang="en-GB"/>
        </a:p>
      </dgm:t>
    </dgm:pt>
    <dgm:pt modelId="{A808EB49-88CF-4176-82E1-839FA6669ED0}">
      <dgm:prSet phldrT="[Text]"/>
      <dgm:spPr/>
      <dgm:t>
        <a:bodyPr/>
        <a:lstStyle/>
        <a:p>
          <a:r>
            <a:rPr lang="en-US" dirty="0"/>
            <a:t>3.2	Re-deployment Pools</a:t>
          </a:r>
          <a:endParaRPr lang="en-GB" dirty="0"/>
        </a:p>
      </dgm:t>
    </dgm:pt>
    <dgm:pt modelId="{D0729220-0F94-4024-AE2B-3C293C489535}" type="parTrans" cxnId="{33896793-FF05-4F24-AE77-474DC2C20A5E}">
      <dgm:prSet/>
      <dgm:spPr/>
      <dgm:t>
        <a:bodyPr/>
        <a:lstStyle/>
        <a:p>
          <a:endParaRPr lang="en-GB"/>
        </a:p>
      </dgm:t>
    </dgm:pt>
    <dgm:pt modelId="{2977228D-6710-4FD2-AAB7-FF12C1EB495B}" type="sibTrans" cxnId="{33896793-FF05-4F24-AE77-474DC2C20A5E}">
      <dgm:prSet/>
      <dgm:spPr/>
      <dgm:t>
        <a:bodyPr/>
        <a:lstStyle/>
        <a:p>
          <a:endParaRPr lang="en-GB"/>
        </a:p>
      </dgm:t>
    </dgm:pt>
    <dgm:pt modelId="{539361BA-1C04-4AC4-B3E1-2A92E43E28F6}" type="pres">
      <dgm:prSet presAssocID="{F296841A-1F5A-435B-AF00-95BB01E8EB22}" presName="Name0" presStyleCnt="0">
        <dgm:presLayoutVars>
          <dgm:chMax/>
          <dgm:chPref val="3"/>
          <dgm:dir/>
          <dgm:animOne val="branch"/>
          <dgm:animLvl val="lvl"/>
        </dgm:presLayoutVars>
      </dgm:prSet>
      <dgm:spPr/>
      <dgm:t>
        <a:bodyPr/>
        <a:lstStyle/>
        <a:p>
          <a:endParaRPr lang="en-US"/>
        </a:p>
      </dgm:t>
    </dgm:pt>
    <dgm:pt modelId="{B9AFEA95-EA3A-4785-84A1-545A3B74BCE4}" type="pres">
      <dgm:prSet presAssocID="{0484AD29-7E5F-407B-982A-FAC1EA851B1C}" presName="composite" presStyleCnt="0"/>
      <dgm:spPr/>
    </dgm:pt>
    <dgm:pt modelId="{F16F88CF-AE50-4891-A5C7-016AE37C75C2}" type="pres">
      <dgm:prSet presAssocID="{0484AD29-7E5F-407B-982A-FAC1EA851B1C}" presName="FirstChild" presStyleLbl="revTx" presStyleIdx="0" presStyleCnt="8">
        <dgm:presLayoutVars>
          <dgm:chMax val="0"/>
          <dgm:chPref val="0"/>
          <dgm:bulletEnabled val="1"/>
        </dgm:presLayoutVars>
      </dgm:prSet>
      <dgm:spPr/>
      <dgm:t>
        <a:bodyPr/>
        <a:lstStyle/>
        <a:p>
          <a:endParaRPr lang="en-US"/>
        </a:p>
      </dgm:t>
    </dgm:pt>
    <dgm:pt modelId="{634B8D57-7BB4-459C-AF6E-685F5CEF1973}" type="pres">
      <dgm:prSet presAssocID="{0484AD29-7E5F-407B-982A-FAC1EA851B1C}" presName="Parent" presStyleLbl="alignNode1" presStyleIdx="0" presStyleCnt="4">
        <dgm:presLayoutVars>
          <dgm:chMax val="3"/>
          <dgm:chPref val="3"/>
          <dgm:bulletEnabled val="1"/>
        </dgm:presLayoutVars>
      </dgm:prSet>
      <dgm:spPr/>
      <dgm:t>
        <a:bodyPr/>
        <a:lstStyle/>
        <a:p>
          <a:endParaRPr lang="en-US"/>
        </a:p>
      </dgm:t>
    </dgm:pt>
    <dgm:pt modelId="{0D56A9F1-3F7E-460C-924B-59E42FD6CA94}" type="pres">
      <dgm:prSet presAssocID="{0484AD29-7E5F-407B-982A-FAC1EA851B1C}" presName="Accent" presStyleLbl="parChTrans1D1" presStyleIdx="0" presStyleCnt="4"/>
      <dgm:spPr/>
    </dgm:pt>
    <dgm:pt modelId="{5538FE21-E839-41E0-A702-F2E36B4903E7}" type="pres">
      <dgm:prSet presAssocID="{0484AD29-7E5F-407B-982A-FAC1EA851B1C}" presName="Child" presStyleLbl="revTx" presStyleIdx="1" presStyleCnt="8">
        <dgm:presLayoutVars>
          <dgm:chMax val="0"/>
          <dgm:chPref val="0"/>
          <dgm:bulletEnabled val="1"/>
        </dgm:presLayoutVars>
      </dgm:prSet>
      <dgm:spPr/>
      <dgm:t>
        <a:bodyPr/>
        <a:lstStyle/>
        <a:p>
          <a:endParaRPr lang="en-US"/>
        </a:p>
      </dgm:t>
    </dgm:pt>
    <dgm:pt modelId="{20D9B94B-6708-4BA8-B7FF-FB3828FC44E5}" type="pres">
      <dgm:prSet presAssocID="{85C22202-4020-4BAF-AEEA-CF456B1A7227}" presName="sibTrans" presStyleCnt="0"/>
      <dgm:spPr/>
    </dgm:pt>
    <dgm:pt modelId="{26DA999E-804F-42A6-8A18-25F391873CFD}" type="pres">
      <dgm:prSet presAssocID="{16A6D262-B6F8-4DA1-A794-6C501064A269}" presName="composite" presStyleCnt="0"/>
      <dgm:spPr/>
    </dgm:pt>
    <dgm:pt modelId="{2B5A503A-1B34-4A23-98F4-C493F8BEE1AD}" type="pres">
      <dgm:prSet presAssocID="{16A6D262-B6F8-4DA1-A794-6C501064A269}" presName="FirstChild" presStyleLbl="revTx" presStyleIdx="2" presStyleCnt="8">
        <dgm:presLayoutVars>
          <dgm:chMax val="0"/>
          <dgm:chPref val="0"/>
          <dgm:bulletEnabled val="1"/>
        </dgm:presLayoutVars>
      </dgm:prSet>
      <dgm:spPr/>
      <dgm:t>
        <a:bodyPr/>
        <a:lstStyle/>
        <a:p>
          <a:endParaRPr lang="en-US"/>
        </a:p>
      </dgm:t>
    </dgm:pt>
    <dgm:pt modelId="{AACD3D9B-F5D2-4BD6-9DF0-CA62C8413B75}" type="pres">
      <dgm:prSet presAssocID="{16A6D262-B6F8-4DA1-A794-6C501064A269}" presName="Parent" presStyleLbl="alignNode1" presStyleIdx="1" presStyleCnt="4">
        <dgm:presLayoutVars>
          <dgm:chMax val="3"/>
          <dgm:chPref val="3"/>
          <dgm:bulletEnabled val="1"/>
        </dgm:presLayoutVars>
      </dgm:prSet>
      <dgm:spPr/>
      <dgm:t>
        <a:bodyPr/>
        <a:lstStyle/>
        <a:p>
          <a:endParaRPr lang="en-US"/>
        </a:p>
      </dgm:t>
    </dgm:pt>
    <dgm:pt modelId="{1E00C5FD-A7AB-4C19-8551-679D4ABC8688}" type="pres">
      <dgm:prSet presAssocID="{16A6D262-B6F8-4DA1-A794-6C501064A269}" presName="Accent" presStyleLbl="parChTrans1D1" presStyleIdx="1" presStyleCnt="4"/>
      <dgm:spPr/>
    </dgm:pt>
    <dgm:pt modelId="{0646C97B-F710-4C6A-B7F4-4A0C51914905}" type="pres">
      <dgm:prSet presAssocID="{16A6D262-B6F8-4DA1-A794-6C501064A269}" presName="Child" presStyleLbl="revTx" presStyleIdx="3" presStyleCnt="8">
        <dgm:presLayoutVars>
          <dgm:chMax val="0"/>
          <dgm:chPref val="0"/>
          <dgm:bulletEnabled val="1"/>
        </dgm:presLayoutVars>
      </dgm:prSet>
      <dgm:spPr/>
      <dgm:t>
        <a:bodyPr/>
        <a:lstStyle/>
        <a:p>
          <a:endParaRPr lang="en-US"/>
        </a:p>
      </dgm:t>
    </dgm:pt>
    <dgm:pt modelId="{645632AF-F219-4E29-A6C0-B3D8305C4811}" type="pres">
      <dgm:prSet presAssocID="{8F74A6A3-B859-4C65-8F05-B05D358B08A5}" presName="sibTrans" presStyleCnt="0"/>
      <dgm:spPr/>
    </dgm:pt>
    <dgm:pt modelId="{D4AD37A9-E4B8-49AE-BDD9-AAAFDBBC4354}" type="pres">
      <dgm:prSet presAssocID="{78627A52-C7AE-4638-894B-66C78474902A}" presName="composite" presStyleCnt="0"/>
      <dgm:spPr/>
    </dgm:pt>
    <dgm:pt modelId="{78E7E88E-EEAA-4C18-B49B-BDC336AC12A5}" type="pres">
      <dgm:prSet presAssocID="{78627A52-C7AE-4638-894B-66C78474902A}" presName="FirstChild" presStyleLbl="revTx" presStyleIdx="4" presStyleCnt="8">
        <dgm:presLayoutVars>
          <dgm:chMax val="0"/>
          <dgm:chPref val="0"/>
          <dgm:bulletEnabled val="1"/>
        </dgm:presLayoutVars>
      </dgm:prSet>
      <dgm:spPr/>
      <dgm:t>
        <a:bodyPr/>
        <a:lstStyle/>
        <a:p>
          <a:endParaRPr lang="en-US"/>
        </a:p>
      </dgm:t>
    </dgm:pt>
    <dgm:pt modelId="{C18D63F7-F0AB-4CF1-B9B1-27E78D37941F}" type="pres">
      <dgm:prSet presAssocID="{78627A52-C7AE-4638-894B-66C78474902A}" presName="Parent" presStyleLbl="alignNode1" presStyleIdx="2" presStyleCnt="4">
        <dgm:presLayoutVars>
          <dgm:chMax val="3"/>
          <dgm:chPref val="3"/>
          <dgm:bulletEnabled val="1"/>
        </dgm:presLayoutVars>
      </dgm:prSet>
      <dgm:spPr/>
      <dgm:t>
        <a:bodyPr/>
        <a:lstStyle/>
        <a:p>
          <a:endParaRPr lang="en-US"/>
        </a:p>
      </dgm:t>
    </dgm:pt>
    <dgm:pt modelId="{894643BE-0BE9-4E32-8741-C8B3B5B2B10A}" type="pres">
      <dgm:prSet presAssocID="{78627A52-C7AE-4638-894B-66C78474902A}" presName="Accent" presStyleLbl="parChTrans1D1" presStyleIdx="2" presStyleCnt="4"/>
      <dgm:spPr/>
    </dgm:pt>
    <dgm:pt modelId="{68EF9684-1519-42B3-AC9D-B42764E9CF50}" type="pres">
      <dgm:prSet presAssocID="{78627A52-C7AE-4638-894B-66C78474902A}" presName="Child" presStyleLbl="revTx" presStyleIdx="5" presStyleCnt="8">
        <dgm:presLayoutVars>
          <dgm:chMax val="0"/>
          <dgm:chPref val="0"/>
          <dgm:bulletEnabled val="1"/>
        </dgm:presLayoutVars>
      </dgm:prSet>
      <dgm:spPr/>
      <dgm:t>
        <a:bodyPr/>
        <a:lstStyle/>
        <a:p>
          <a:endParaRPr lang="en-US"/>
        </a:p>
      </dgm:t>
    </dgm:pt>
    <dgm:pt modelId="{DBEB325F-7B24-4D81-A5CB-53C44A55957E}" type="pres">
      <dgm:prSet presAssocID="{5AD7A1E8-E5B0-4A88-A391-8C4C328B095C}" presName="sibTrans" presStyleCnt="0"/>
      <dgm:spPr/>
    </dgm:pt>
    <dgm:pt modelId="{A6DFF0BB-BEC6-46EF-8351-D2A3C3EB9FBB}" type="pres">
      <dgm:prSet presAssocID="{4F537165-9B9F-482E-BE8A-5E940CEF73DB}" presName="composite" presStyleCnt="0"/>
      <dgm:spPr/>
    </dgm:pt>
    <dgm:pt modelId="{9E0B6AF9-F404-453C-A0BC-3D936003A552}" type="pres">
      <dgm:prSet presAssocID="{4F537165-9B9F-482E-BE8A-5E940CEF73DB}" presName="FirstChild" presStyleLbl="revTx" presStyleIdx="6" presStyleCnt="8">
        <dgm:presLayoutVars>
          <dgm:chMax val="0"/>
          <dgm:chPref val="0"/>
          <dgm:bulletEnabled val="1"/>
        </dgm:presLayoutVars>
      </dgm:prSet>
      <dgm:spPr/>
      <dgm:t>
        <a:bodyPr/>
        <a:lstStyle/>
        <a:p>
          <a:endParaRPr lang="en-US"/>
        </a:p>
      </dgm:t>
    </dgm:pt>
    <dgm:pt modelId="{C505993A-2238-422D-9A62-0244980C536D}" type="pres">
      <dgm:prSet presAssocID="{4F537165-9B9F-482E-BE8A-5E940CEF73DB}" presName="Parent" presStyleLbl="alignNode1" presStyleIdx="3" presStyleCnt="4">
        <dgm:presLayoutVars>
          <dgm:chMax val="3"/>
          <dgm:chPref val="3"/>
          <dgm:bulletEnabled val="1"/>
        </dgm:presLayoutVars>
      </dgm:prSet>
      <dgm:spPr/>
      <dgm:t>
        <a:bodyPr/>
        <a:lstStyle/>
        <a:p>
          <a:endParaRPr lang="en-US"/>
        </a:p>
      </dgm:t>
    </dgm:pt>
    <dgm:pt modelId="{FACAA05C-C598-424E-BBEC-855E49BE2574}" type="pres">
      <dgm:prSet presAssocID="{4F537165-9B9F-482E-BE8A-5E940CEF73DB}" presName="Accent" presStyleLbl="parChTrans1D1" presStyleIdx="3" presStyleCnt="4"/>
      <dgm:spPr/>
    </dgm:pt>
    <dgm:pt modelId="{4485980B-5067-4365-BB65-BDF507B8C901}" type="pres">
      <dgm:prSet presAssocID="{4F537165-9B9F-482E-BE8A-5E940CEF73DB}" presName="Child" presStyleLbl="revTx" presStyleIdx="7" presStyleCnt="8">
        <dgm:presLayoutVars>
          <dgm:chMax val="0"/>
          <dgm:chPref val="0"/>
          <dgm:bulletEnabled val="1"/>
        </dgm:presLayoutVars>
      </dgm:prSet>
      <dgm:spPr/>
      <dgm:t>
        <a:bodyPr/>
        <a:lstStyle/>
        <a:p>
          <a:endParaRPr lang="en-US"/>
        </a:p>
      </dgm:t>
    </dgm:pt>
  </dgm:ptLst>
  <dgm:cxnLst>
    <dgm:cxn modelId="{BD9CC78D-EA1A-43FD-803C-A5AD1B21B161}" srcId="{16A6D262-B6F8-4DA1-A794-6C501064A269}" destId="{3F36B186-68C8-4479-8BAA-A758926083F5}" srcOrd="1" destOrd="0" parTransId="{A7DAC343-B6C0-4AD7-BCCB-9DAF22FE6A57}" sibTransId="{7375FBAC-BA8B-44FF-AF65-230A34305CAA}"/>
    <dgm:cxn modelId="{E7AFEAEC-37C1-481C-9CA3-187585CF83AD}" srcId="{16A6D262-B6F8-4DA1-A794-6C501064A269}" destId="{7909E33F-6076-47C2-A08D-9AA8B63D2550}" srcOrd="2" destOrd="0" parTransId="{C3F0C1B2-705D-4F8C-AE57-F9AB8F74158F}" sibTransId="{46C5F179-C4F9-4ECD-8958-5C70FE5FBF83}"/>
    <dgm:cxn modelId="{018F7E24-A16F-441E-A9E9-B3CA22F426A3}" type="presOf" srcId="{B6DED015-8FF2-413C-89F1-27527D0CD0C9}" destId="{0646C97B-F710-4C6A-B7F4-4A0C51914905}" srcOrd="0" destOrd="2" presId="urn:microsoft.com/office/officeart/2011/layout/TabList"/>
    <dgm:cxn modelId="{644B420E-2718-47AC-BA2F-273FF79B4319}" type="presOf" srcId="{4FE4EA1D-2BFA-4300-B42C-4F118DB10A46}" destId="{F16F88CF-AE50-4891-A5C7-016AE37C75C2}" srcOrd="0" destOrd="0" presId="urn:microsoft.com/office/officeart/2011/layout/TabList"/>
    <dgm:cxn modelId="{7C333829-E458-4E18-8CB8-DA454D1D2DA2}" type="presOf" srcId="{0484AD29-7E5F-407B-982A-FAC1EA851B1C}" destId="{634B8D57-7BB4-459C-AF6E-685F5CEF1973}" srcOrd="0" destOrd="0" presId="urn:microsoft.com/office/officeart/2011/layout/TabList"/>
    <dgm:cxn modelId="{95820828-8014-4274-90B9-11AAD62DD15B}" srcId="{0484AD29-7E5F-407B-982A-FAC1EA851B1C}" destId="{D41D02ED-6D61-45E2-B51F-0F402B7CBFA8}" srcOrd="1" destOrd="0" parTransId="{FED497B5-15CA-4C6E-A220-86FC8EAE06DA}" sibTransId="{A28CBAEC-01B9-47CC-A82F-44BC91BB0748}"/>
    <dgm:cxn modelId="{80A766F6-4661-4237-90C3-FB830106180D}" srcId="{78627A52-C7AE-4638-894B-66C78474902A}" destId="{3C9E3264-1A8E-4902-B1F8-D1BA82116657}" srcOrd="3" destOrd="0" parTransId="{409B5065-BB85-433B-9762-3C2F879F489B}" sibTransId="{D46FE525-996F-442D-B39D-D83A379D2014}"/>
    <dgm:cxn modelId="{A282F94F-4B29-45C3-98F8-306EE6974E38}" type="presOf" srcId="{8F514149-6F04-4950-9274-F58F77C7E297}" destId="{78E7E88E-EEAA-4C18-B49B-BDC336AC12A5}" srcOrd="0" destOrd="0" presId="urn:microsoft.com/office/officeart/2011/layout/TabList"/>
    <dgm:cxn modelId="{DFBD08AC-EEE4-4DAD-B515-0B0A70C8F792}" srcId="{16A6D262-B6F8-4DA1-A794-6C501064A269}" destId="{0525740A-C570-4C25-9DD3-7A0E4E8FE692}" srcOrd="0" destOrd="0" parTransId="{9E0DB7F1-65D7-49B3-89BB-97525536F99E}" sibTransId="{96BE645F-2940-4A5A-84A9-4F1B3B7CF3B0}"/>
    <dgm:cxn modelId="{B282D125-B458-43E0-A024-D759FEEF7C68}" srcId="{4F537165-9B9F-482E-BE8A-5E940CEF73DB}" destId="{1E6C9082-4B63-45EA-8373-D145FA405C6C}" srcOrd="1" destOrd="0" parTransId="{EF88A5C0-9469-4D04-A5D4-AB06CEFC2C93}" sibTransId="{E664CB8D-623D-436C-8B8A-31B238597AB4}"/>
    <dgm:cxn modelId="{319B53D5-12B9-449F-A576-5ACF729A79EF}" srcId="{78627A52-C7AE-4638-894B-66C78474902A}" destId="{8F514149-6F04-4950-9274-F58F77C7E297}" srcOrd="0" destOrd="0" parTransId="{6E4B60BE-A427-4112-A1BF-E84B5B65DC80}" sibTransId="{6D32E2C4-F193-430F-BC91-97F55C5868A7}"/>
    <dgm:cxn modelId="{021C50C6-A70D-4EE6-8008-C6CBE3EB692F}" type="presOf" srcId="{17376971-6E29-4299-AD0A-25183EC16658}" destId="{5538FE21-E839-41E0-A702-F2E36B4903E7}" srcOrd="0" destOrd="3" presId="urn:microsoft.com/office/officeart/2011/layout/TabList"/>
    <dgm:cxn modelId="{6793CCDD-477A-4CDC-B026-69028AA76C95}" type="presOf" srcId="{F296841A-1F5A-435B-AF00-95BB01E8EB22}" destId="{539361BA-1C04-4AC4-B3E1-2A92E43E28F6}" srcOrd="0" destOrd="0" presId="urn:microsoft.com/office/officeart/2011/layout/TabList"/>
    <dgm:cxn modelId="{A5FDA941-9F6C-43E5-BFA1-16CF400ED20C}" type="presOf" srcId="{4F537165-9B9F-482E-BE8A-5E940CEF73DB}" destId="{C505993A-2238-422D-9A62-0244980C536D}" srcOrd="0" destOrd="0" presId="urn:microsoft.com/office/officeart/2011/layout/TabList"/>
    <dgm:cxn modelId="{13545CD8-D440-4FD0-80D3-00A5A83B40AD}" type="presOf" srcId="{72E5E3FA-2725-4620-B193-9D99D8C50335}" destId="{5538FE21-E839-41E0-A702-F2E36B4903E7}" srcOrd="0" destOrd="1" presId="urn:microsoft.com/office/officeart/2011/layout/TabList"/>
    <dgm:cxn modelId="{4C268788-20D4-4DDE-ACB3-A497EEB23F19}" type="presOf" srcId="{D41D02ED-6D61-45E2-B51F-0F402B7CBFA8}" destId="{5538FE21-E839-41E0-A702-F2E36B4903E7}" srcOrd="0" destOrd="0" presId="urn:microsoft.com/office/officeart/2011/layout/TabList"/>
    <dgm:cxn modelId="{077692B6-A5E2-40AC-B34F-45C60A05D9B8}" type="presOf" srcId="{0525740A-C570-4C25-9DD3-7A0E4E8FE692}" destId="{2B5A503A-1B34-4A23-98F4-C493F8BEE1AD}" srcOrd="0" destOrd="0" presId="urn:microsoft.com/office/officeart/2011/layout/TabList"/>
    <dgm:cxn modelId="{A6007E79-6CE6-4D51-8599-1DDF07244264}" srcId="{0484AD29-7E5F-407B-982A-FAC1EA851B1C}" destId="{29AD9D47-A598-411A-99E5-95D77AB44D86}" srcOrd="3" destOrd="0" parTransId="{7332FE28-9EA4-4C0E-BECC-BDA8DF5CDDC7}" sibTransId="{07133C18-9876-4BE9-8679-EAFCFDC838AB}"/>
    <dgm:cxn modelId="{893D670F-9B12-4A67-BF37-F4CAAA30D57A}" type="presOf" srcId="{78627A52-C7AE-4638-894B-66C78474902A}" destId="{C18D63F7-F0AB-4CF1-B9B1-27E78D37941F}" srcOrd="0" destOrd="0" presId="urn:microsoft.com/office/officeart/2011/layout/TabList"/>
    <dgm:cxn modelId="{2C25AFA3-A082-471B-ABA5-09F99D8D14F5}" srcId="{F296841A-1F5A-435B-AF00-95BB01E8EB22}" destId="{78627A52-C7AE-4638-894B-66C78474902A}" srcOrd="2" destOrd="0" parTransId="{FB51AD69-425B-4337-B6DD-6B6B16B3956C}" sibTransId="{5AD7A1E8-E5B0-4A88-A391-8C4C328B095C}"/>
    <dgm:cxn modelId="{D54EF2CD-320F-4D48-BF54-6D043889B7E4}" type="presOf" srcId="{3C9E3264-1A8E-4902-B1F8-D1BA82116657}" destId="{68EF9684-1519-42B3-AC9D-B42764E9CF50}" srcOrd="0" destOrd="2" presId="urn:microsoft.com/office/officeart/2011/layout/TabList"/>
    <dgm:cxn modelId="{E5555B8E-F274-4CDD-B503-114C8B7790B6}" srcId="{F296841A-1F5A-435B-AF00-95BB01E8EB22}" destId="{16A6D262-B6F8-4DA1-A794-6C501064A269}" srcOrd="1" destOrd="0" parTransId="{5F1F95A2-9B4B-4560-A227-CCEB106F3670}" sibTransId="{8F74A6A3-B859-4C65-8F05-B05D358B08A5}"/>
    <dgm:cxn modelId="{31CE53E5-DB41-42E1-B399-5AC88277EAE5}" type="presOf" srcId="{729765FB-2463-4ADE-BA8B-482E4B86695E}" destId="{9E0B6AF9-F404-453C-A0BC-3D936003A552}" srcOrd="0" destOrd="0" presId="urn:microsoft.com/office/officeart/2011/layout/TabList"/>
    <dgm:cxn modelId="{94E16201-7322-4F9F-B942-8FD624FDA915}" srcId="{4F537165-9B9F-482E-BE8A-5E940CEF73DB}" destId="{8040D9F4-B008-4836-8580-2321AD9A9E1C}" srcOrd="2" destOrd="0" parTransId="{664784E8-7EC7-4F59-9AFD-EB63665E5A85}" sibTransId="{D07C484D-3533-4AA6-80A4-BAC22A9E5583}"/>
    <dgm:cxn modelId="{0B293E14-A240-491A-B508-6C20303239B7}" srcId="{0484AD29-7E5F-407B-982A-FAC1EA851B1C}" destId="{4FE4EA1D-2BFA-4300-B42C-4F118DB10A46}" srcOrd="0" destOrd="0" parTransId="{3AD5EFE9-26F3-47CD-9B6A-E932FF131B15}" sibTransId="{3B369EBE-91ED-43E1-89B7-ED0179183058}"/>
    <dgm:cxn modelId="{2C86F50A-B5E7-48EF-8434-70F16D4BAB77}" srcId="{4F537165-9B9F-482E-BE8A-5E940CEF73DB}" destId="{729765FB-2463-4ADE-BA8B-482E4B86695E}" srcOrd="0" destOrd="0" parTransId="{41CC54A9-52D3-4772-87DA-9F3F8C138995}" sibTransId="{7474C004-D780-4854-9960-1EEEC2B3B531}"/>
    <dgm:cxn modelId="{CBB7A445-9406-40C1-81A8-71A36198271E}" type="presOf" srcId="{7909E33F-6076-47C2-A08D-9AA8B63D2550}" destId="{0646C97B-F710-4C6A-B7F4-4A0C51914905}" srcOrd="0" destOrd="1" presId="urn:microsoft.com/office/officeart/2011/layout/TabList"/>
    <dgm:cxn modelId="{33896793-FF05-4F24-AE77-474DC2C20A5E}" srcId="{78627A52-C7AE-4638-894B-66C78474902A}" destId="{A808EB49-88CF-4176-82E1-839FA6669ED0}" srcOrd="2" destOrd="0" parTransId="{D0729220-0F94-4024-AE2B-3C293C489535}" sibTransId="{2977228D-6710-4FD2-AAB7-FF12C1EB495B}"/>
    <dgm:cxn modelId="{9ECDA6E8-71F7-4D0D-8EC1-E003E1A8DC97}" type="presOf" srcId="{3F36B186-68C8-4479-8BAA-A758926083F5}" destId="{0646C97B-F710-4C6A-B7F4-4A0C51914905}" srcOrd="0" destOrd="0" presId="urn:microsoft.com/office/officeart/2011/layout/TabList"/>
    <dgm:cxn modelId="{F3A18F33-34F1-4A85-9C2A-5F6906906022}" type="presOf" srcId="{29AD9D47-A598-411A-99E5-95D77AB44D86}" destId="{5538FE21-E839-41E0-A702-F2E36B4903E7}" srcOrd="0" destOrd="2" presId="urn:microsoft.com/office/officeart/2011/layout/TabList"/>
    <dgm:cxn modelId="{F696E8F0-B24D-4014-B543-4CB171EEE4F3}" srcId="{F296841A-1F5A-435B-AF00-95BB01E8EB22}" destId="{0484AD29-7E5F-407B-982A-FAC1EA851B1C}" srcOrd="0" destOrd="0" parTransId="{B5777E85-7ECB-48E3-952A-531E9892630A}" sibTransId="{85C22202-4020-4BAF-AEEA-CF456B1A7227}"/>
    <dgm:cxn modelId="{0F857CDB-D102-4926-AFC7-B8D07DFD57D5}" type="presOf" srcId="{1E6C9082-4B63-45EA-8373-D145FA405C6C}" destId="{4485980B-5067-4365-BB65-BDF507B8C901}" srcOrd="0" destOrd="0" presId="urn:microsoft.com/office/officeart/2011/layout/TabList"/>
    <dgm:cxn modelId="{65B2A8DD-B54E-4732-8B21-F0D08435F63A}" srcId="{0484AD29-7E5F-407B-982A-FAC1EA851B1C}" destId="{17376971-6E29-4299-AD0A-25183EC16658}" srcOrd="4" destOrd="0" parTransId="{4E1C7926-5C5F-4E56-AB1B-A5E7C9AF7ABF}" sibTransId="{8FA11686-08F2-46B5-979B-52BF979F0CA0}"/>
    <dgm:cxn modelId="{3601410A-1956-4561-A27A-D2C2636F17AE}" type="presOf" srcId="{16A6D262-B6F8-4DA1-A794-6C501064A269}" destId="{AACD3D9B-F5D2-4BD6-9DF0-CA62C8413B75}" srcOrd="0" destOrd="0" presId="urn:microsoft.com/office/officeart/2011/layout/TabList"/>
    <dgm:cxn modelId="{F7158B0D-9C57-49D0-B33B-D85F0BBEDFB0}" type="presOf" srcId="{8040D9F4-B008-4836-8580-2321AD9A9E1C}" destId="{4485980B-5067-4365-BB65-BDF507B8C901}" srcOrd="0" destOrd="1" presId="urn:microsoft.com/office/officeart/2011/layout/TabList"/>
    <dgm:cxn modelId="{61E74C59-A7C5-4E46-9973-937D3612B17F}" srcId="{16A6D262-B6F8-4DA1-A794-6C501064A269}" destId="{B6DED015-8FF2-413C-89F1-27527D0CD0C9}" srcOrd="3" destOrd="0" parTransId="{F349AB1E-8F11-4D01-8D42-531694B91C30}" sibTransId="{57F5BE3D-9526-40D2-A65D-E1362312EC90}"/>
    <dgm:cxn modelId="{7D753442-69E0-4AEB-B5A0-1EEEC9B33132}" srcId="{78627A52-C7AE-4638-894B-66C78474902A}" destId="{0D5C2FB7-7BF7-49AF-A3C7-2544C49640BE}" srcOrd="1" destOrd="0" parTransId="{5D641CD7-E0E5-4BA6-B3AA-EF2B2A064674}" sibTransId="{69C13AC5-2356-4131-8BBE-EA8DD7956E4D}"/>
    <dgm:cxn modelId="{0D5F7860-DA54-4D82-A144-4CEC66BE06C2}" type="presOf" srcId="{A808EB49-88CF-4176-82E1-839FA6669ED0}" destId="{68EF9684-1519-42B3-AC9D-B42764E9CF50}" srcOrd="0" destOrd="1" presId="urn:microsoft.com/office/officeart/2011/layout/TabList"/>
    <dgm:cxn modelId="{02EDC7BD-5442-4AF4-90B8-00DB69B0B0F4}" type="presOf" srcId="{0D5C2FB7-7BF7-49AF-A3C7-2544C49640BE}" destId="{68EF9684-1519-42B3-AC9D-B42764E9CF50}" srcOrd="0" destOrd="0" presId="urn:microsoft.com/office/officeart/2011/layout/TabList"/>
    <dgm:cxn modelId="{6F80D662-52BD-4265-B540-350B7746D805}" srcId="{0484AD29-7E5F-407B-982A-FAC1EA851B1C}" destId="{72E5E3FA-2725-4620-B193-9D99D8C50335}" srcOrd="2" destOrd="0" parTransId="{679A53DE-50B8-439A-A248-5EB1AF941943}" sibTransId="{933D6B08-45B5-4767-B3C3-D3ED64B09FB8}"/>
    <dgm:cxn modelId="{5B6C69B6-3F5D-46BD-A18F-68829165C711}" srcId="{F296841A-1F5A-435B-AF00-95BB01E8EB22}" destId="{4F537165-9B9F-482E-BE8A-5E940CEF73DB}" srcOrd="3" destOrd="0" parTransId="{82AFBAE4-E1B0-4C12-888D-CE0855DB13E0}" sibTransId="{C158A720-821D-4A56-989E-4D7D69C1A545}"/>
    <dgm:cxn modelId="{CCB15F28-62A2-4727-B5B0-81F894B2937B}" type="presParOf" srcId="{539361BA-1C04-4AC4-B3E1-2A92E43E28F6}" destId="{B9AFEA95-EA3A-4785-84A1-545A3B74BCE4}" srcOrd="0" destOrd="0" presId="urn:microsoft.com/office/officeart/2011/layout/TabList"/>
    <dgm:cxn modelId="{34FA0B84-B3A8-418E-8FE3-07AF0B79C5FB}" type="presParOf" srcId="{B9AFEA95-EA3A-4785-84A1-545A3B74BCE4}" destId="{F16F88CF-AE50-4891-A5C7-016AE37C75C2}" srcOrd="0" destOrd="0" presId="urn:microsoft.com/office/officeart/2011/layout/TabList"/>
    <dgm:cxn modelId="{516FB3E2-A4B9-4076-81C7-F21D9FDA2BA0}" type="presParOf" srcId="{B9AFEA95-EA3A-4785-84A1-545A3B74BCE4}" destId="{634B8D57-7BB4-459C-AF6E-685F5CEF1973}" srcOrd="1" destOrd="0" presId="urn:microsoft.com/office/officeart/2011/layout/TabList"/>
    <dgm:cxn modelId="{C1E20CAB-ADD3-4ACD-9A86-C4E80D758BCB}" type="presParOf" srcId="{B9AFEA95-EA3A-4785-84A1-545A3B74BCE4}" destId="{0D56A9F1-3F7E-460C-924B-59E42FD6CA94}" srcOrd="2" destOrd="0" presId="urn:microsoft.com/office/officeart/2011/layout/TabList"/>
    <dgm:cxn modelId="{29D1F2CE-B9AF-47CA-9A9B-4F78C8ABBDE5}" type="presParOf" srcId="{539361BA-1C04-4AC4-B3E1-2A92E43E28F6}" destId="{5538FE21-E839-41E0-A702-F2E36B4903E7}" srcOrd="1" destOrd="0" presId="urn:microsoft.com/office/officeart/2011/layout/TabList"/>
    <dgm:cxn modelId="{08FDA6BF-1E71-4D91-BF00-195C32C29ED9}" type="presParOf" srcId="{539361BA-1C04-4AC4-B3E1-2A92E43E28F6}" destId="{20D9B94B-6708-4BA8-B7FF-FB3828FC44E5}" srcOrd="2" destOrd="0" presId="urn:microsoft.com/office/officeart/2011/layout/TabList"/>
    <dgm:cxn modelId="{ADB4C311-EB12-4330-B71B-5D99B9ABD09C}" type="presParOf" srcId="{539361BA-1C04-4AC4-B3E1-2A92E43E28F6}" destId="{26DA999E-804F-42A6-8A18-25F391873CFD}" srcOrd="3" destOrd="0" presId="urn:microsoft.com/office/officeart/2011/layout/TabList"/>
    <dgm:cxn modelId="{83F8FCB2-1C94-49FF-AB47-F05B95795C82}" type="presParOf" srcId="{26DA999E-804F-42A6-8A18-25F391873CFD}" destId="{2B5A503A-1B34-4A23-98F4-C493F8BEE1AD}" srcOrd="0" destOrd="0" presId="urn:microsoft.com/office/officeart/2011/layout/TabList"/>
    <dgm:cxn modelId="{CDE7CF35-675D-44F9-A869-C19C517D8A53}" type="presParOf" srcId="{26DA999E-804F-42A6-8A18-25F391873CFD}" destId="{AACD3D9B-F5D2-4BD6-9DF0-CA62C8413B75}" srcOrd="1" destOrd="0" presId="urn:microsoft.com/office/officeart/2011/layout/TabList"/>
    <dgm:cxn modelId="{D6C9BE98-5720-425F-81E8-AE117C149844}" type="presParOf" srcId="{26DA999E-804F-42A6-8A18-25F391873CFD}" destId="{1E00C5FD-A7AB-4C19-8551-679D4ABC8688}" srcOrd="2" destOrd="0" presId="urn:microsoft.com/office/officeart/2011/layout/TabList"/>
    <dgm:cxn modelId="{2F5D1326-7882-4448-9883-190D771EF201}" type="presParOf" srcId="{539361BA-1C04-4AC4-B3E1-2A92E43E28F6}" destId="{0646C97B-F710-4C6A-B7F4-4A0C51914905}" srcOrd="4" destOrd="0" presId="urn:microsoft.com/office/officeart/2011/layout/TabList"/>
    <dgm:cxn modelId="{3603D9FE-EDF2-4583-95B6-C7B856BD2C2E}" type="presParOf" srcId="{539361BA-1C04-4AC4-B3E1-2A92E43E28F6}" destId="{645632AF-F219-4E29-A6C0-B3D8305C4811}" srcOrd="5" destOrd="0" presId="urn:microsoft.com/office/officeart/2011/layout/TabList"/>
    <dgm:cxn modelId="{FEB15FCE-C1BC-4E2E-941B-A6A555122FF8}" type="presParOf" srcId="{539361BA-1C04-4AC4-B3E1-2A92E43E28F6}" destId="{D4AD37A9-E4B8-49AE-BDD9-AAAFDBBC4354}" srcOrd="6" destOrd="0" presId="urn:microsoft.com/office/officeart/2011/layout/TabList"/>
    <dgm:cxn modelId="{A0762117-C37D-4B84-A8C1-D545A9D11C95}" type="presParOf" srcId="{D4AD37A9-E4B8-49AE-BDD9-AAAFDBBC4354}" destId="{78E7E88E-EEAA-4C18-B49B-BDC336AC12A5}" srcOrd="0" destOrd="0" presId="urn:microsoft.com/office/officeart/2011/layout/TabList"/>
    <dgm:cxn modelId="{0242CB96-BE00-4041-88E3-C98EC31F708F}" type="presParOf" srcId="{D4AD37A9-E4B8-49AE-BDD9-AAAFDBBC4354}" destId="{C18D63F7-F0AB-4CF1-B9B1-27E78D37941F}" srcOrd="1" destOrd="0" presId="urn:microsoft.com/office/officeart/2011/layout/TabList"/>
    <dgm:cxn modelId="{205A933E-08CE-4C2D-8605-569E0A44F33F}" type="presParOf" srcId="{D4AD37A9-E4B8-49AE-BDD9-AAAFDBBC4354}" destId="{894643BE-0BE9-4E32-8741-C8B3B5B2B10A}" srcOrd="2" destOrd="0" presId="urn:microsoft.com/office/officeart/2011/layout/TabList"/>
    <dgm:cxn modelId="{B223E1B2-27D8-4F94-94AF-C0B735B20952}" type="presParOf" srcId="{539361BA-1C04-4AC4-B3E1-2A92E43E28F6}" destId="{68EF9684-1519-42B3-AC9D-B42764E9CF50}" srcOrd="7" destOrd="0" presId="urn:microsoft.com/office/officeart/2011/layout/TabList"/>
    <dgm:cxn modelId="{4C09F603-E14C-45A8-B190-23A800C6AECF}" type="presParOf" srcId="{539361BA-1C04-4AC4-B3E1-2A92E43E28F6}" destId="{DBEB325F-7B24-4D81-A5CB-53C44A55957E}" srcOrd="8" destOrd="0" presId="urn:microsoft.com/office/officeart/2011/layout/TabList"/>
    <dgm:cxn modelId="{6510BC08-A643-465B-B02C-5183AF6D9318}" type="presParOf" srcId="{539361BA-1C04-4AC4-B3E1-2A92E43E28F6}" destId="{A6DFF0BB-BEC6-46EF-8351-D2A3C3EB9FBB}" srcOrd="9" destOrd="0" presId="urn:microsoft.com/office/officeart/2011/layout/TabList"/>
    <dgm:cxn modelId="{23FD8538-4E65-4519-9125-4A0E2FA7DEE6}" type="presParOf" srcId="{A6DFF0BB-BEC6-46EF-8351-D2A3C3EB9FBB}" destId="{9E0B6AF9-F404-453C-A0BC-3D936003A552}" srcOrd="0" destOrd="0" presId="urn:microsoft.com/office/officeart/2011/layout/TabList"/>
    <dgm:cxn modelId="{BC7120D0-81A5-4FFB-8D7B-B5C7DC16914A}" type="presParOf" srcId="{A6DFF0BB-BEC6-46EF-8351-D2A3C3EB9FBB}" destId="{C505993A-2238-422D-9A62-0244980C536D}" srcOrd="1" destOrd="0" presId="urn:microsoft.com/office/officeart/2011/layout/TabList"/>
    <dgm:cxn modelId="{95C87D92-D7E8-469E-9A9F-227E245821FB}" type="presParOf" srcId="{A6DFF0BB-BEC6-46EF-8351-D2A3C3EB9FBB}" destId="{FACAA05C-C598-424E-BBEC-855E49BE2574}" srcOrd="2" destOrd="0" presId="urn:microsoft.com/office/officeart/2011/layout/TabList"/>
    <dgm:cxn modelId="{B0F8BD8A-658B-4196-9FA6-EDA58EBDD1E8}" type="presParOf" srcId="{539361BA-1C04-4AC4-B3E1-2A92E43E28F6}" destId="{4485980B-5067-4365-BB65-BDF507B8C901}" srcOrd="10"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5DE425-7D82-4044-9729-696E7474AE8D}"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2A5F9396-E5EA-4B44-9BB5-F99452295BD7}">
      <dgm:prSet phldrT="[Text]"/>
      <dgm:spPr>
        <a:solidFill>
          <a:srgbClr val="FFC000"/>
        </a:solidFill>
      </dgm:spPr>
      <dgm:t>
        <a:bodyPr/>
        <a:lstStyle/>
        <a:p>
          <a:r>
            <a:rPr lang="en-US" b="1" dirty="0">
              <a:solidFill>
                <a:schemeClr val="tx1"/>
              </a:solidFill>
            </a:rPr>
            <a:t>AFFECTED STAFF WILL BE INFORMED BY EMAIL </a:t>
          </a:r>
          <a:endParaRPr lang="en-GB" b="1" dirty="0">
            <a:solidFill>
              <a:schemeClr val="tx1"/>
            </a:solidFill>
          </a:endParaRPr>
        </a:p>
      </dgm:t>
    </dgm:pt>
    <dgm:pt modelId="{95F4C38A-2413-4305-8A15-A5C36C7EA959}" type="parTrans" cxnId="{2D3C6BA3-4B03-4E42-8F0C-DEE45E45049C}">
      <dgm:prSet/>
      <dgm:spPr/>
      <dgm:t>
        <a:bodyPr/>
        <a:lstStyle/>
        <a:p>
          <a:endParaRPr lang="en-GB"/>
        </a:p>
      </dgm:t>
    </dgm:pt>
    <dgm:pt modelId="{9E16D7F7-109B-437B-B8C0-116D3603273C}" type="sibTrans" cxnId="{2D3C6BA3-4B03-4E42-8F0C-DEE45E45049C}">
      <dgm:prSet/>
      <dgm:spPr/>
      <dgm:t>
        <a:bodyPr/>
        <a:lstStyle/>
        <a:p>
          <a:endParaRPr lang="en-GB"/>
        </a:p>
      </dgm:t>
    </dgm:pt>
    <dgm:pt modelId="{879B94EA-5776-45AD-B5A6-B408B7853B67}">
      <dgm:prSet phldrT="[Text]" custT="1"/>
      <dgm:spPr/>
      <dgm:t>
        <a:bodyPr/>
        <a:lstStyle/>
        <a:p>
          <a:r>
            <a:rPr lang="en-US" sz="1400" dirty="0"/>
            <a:t>Affected staff will be issued with:-</a:t>
          </a:r>
          <a:endParaRPr lang="en-GB" sz="1400" dirty="0"/>
        </a:p>
      </dgm:t>
    </dgm:pt>
    <dgm:pt modelId="{8FE18050-5DB5-46D2-9040-5F6FF77AE3A7}" type="parTrans" cxnId="{77EE38F5-71F3-409F-B7BB-2DD15130632F}">
      <dgm:prSet/>
      <dgm:spPr/>
      <dgm:t>
        <a:bodyPr/>
        <a:lstStyle/>
        <a:p>
          <a:endParaRPr lang="en-GB"/>
        </a:p>
      </dgm:t>
    </dgm:pt>
    <dgm:pt modelId="{CE0D4D90-5538-4BC2-BB41-08DC87F76F73}" type="sibTrans" cxnId="{77EE38F5-71F3-409F-B7BB-2DD15130632F}">
      <dgm:prSet/>
      <dgm:spPr/>
      <dgm:t>
        <a:bodyPr/>
        <a:lstStyle/>
        <a:p>
          <a:endParaRPr lang="en-GB"/>
        </a:p>
      </dgm:t>
    </dgm:pt>
    <dgm:pt modelId="{00EE1D4B-3AC8-4A65-934D-E2EA65B2A322}">
      <dgm:prSet phldrT="[Text]"/>
      <dgm:spPr>
        <a:solidFill>
          <a:srgbClr val="FFC000"/>
        </a:solidFill>
      </dgm:spPr>
      <dgm:t>
        <a:bodyPr/>
        <a:lstStyle/>
        <a:p>
          <a:r>
            <a:rPr lang="en-US" b="1" dirty="0">
              <a:solidFill>
                <a:schemeClr val="tx1"/>
              </a:solidFill>
            </a:rPr>
            <a:t>STAFF WANTING DECISION REVIEWED</a:t>
          </a:r>
          <a:endParaRPr lang="en-GB" b="1" dirty="0">
            <a:solidFill>
              <a:schemeClr val="tx1"/>
            </a:solidFill>
          </a:endParaRPr>
        </a:p>
      </dgm:t>
    </dgm:pt>
    <dgm:pt modelId="{3E8B69C4-8902-4D49-BD68-7217053E439D}" type="parTrans" cxnId="{A4C6260E-18AB-4B5A-959C-D29D7982DEB9}">
      <dgm:prSet/>
      <dgm:spPr/>
      <dgm:t>
        <a:bodyPr/>
        <a:lstStyle/>
        <a:p>
          <a:endParaRPr lang="en-GB"/>
        </a:p>
      </dgm:t>
    </dgm:pt>
    <dgm:pt modelId="{3F1C0CD1-D0A6-4A98-A3C0-7533AD7C6D18}" type="sibTrans" cxnId="{A4C6260E-18AB-4B5A-959C-D29D7982DEB9}">
      <dgm:prSet/>
      <dgm:spPr/>
      <dgm:t>
        <a:bodyPr/>
        <a:lstStyle/>
        <a:p>
          <a:endParaRPr lang="en-GB"/>
        </a:p>
      </dgm:t>
    </dgm:pt>
    <dgm:pt modelId="{BC566D5C-FD4E-409F-A35C-D752BE709A43}">
      <dgm:prSet phldrT="[Text]" custT="1"/>
      <dgm:spPr/>
      <dgm:t>
        <a:bodyPr/>
        <a:lstStyle/>
        <a:p>
          <a:r>
            <a:rPr lang="en-US" sz="1400" dirty="0"/>
            <a:t>Employees not selected for the matching pool and who disagree can register a review request with HR (secretary to the matching panel). They will be issued with a Review Form, substantive JD and Appendix C. These documents must be returned to the Secretary within 2 working weeks.  Local union or designated HR representatives will give further advice on this process.</a:t>
          </a:r>
          <a:endParaRPr lang="en-GB" sz="1400" dirty="0"/>
        </a:p>
      </dgm:t>
    </dgm:pt>
    <dgm:pt modelId="{E83406EB-D7AD-4173-97CF-1F44D9F943EE}" type="parTrans" cxnId="{E1F8748B-A01F-4C6F-9A37-2B06639F6674}">
      <dgm:prSet/>
      <dgm:spPr/>
      <dgm:t>
        <a:bodyPr/>
        <a:lstStyle/>
        <a:p>
          <a:endParaRPr lang="en-GB"/>
        </a:p>
      </dgm:t>
    </dgm:pt>
    <dgm:pt modelId="{B6FC782A-7D03-4398-ABC0-1F3A684E9C06}" type="sibTrans" cxnId="{E1F8748B-A01F-4C6F-9A37-2B06639F6674}">
      <dgm:prSet/>
      <dgm:spPr/>
      <dgm:t>
        <a:bodyPr/>
        <a:lstStyle/>
        <a:p>
          <a:endParaRPr lang="en-GB"/>
        </a:p>
      </dgm:t>
    </dgm:pt>
    <dgm:pt modelId="{81F43CDE-6C1F-4E19-9149-995EAB211221}">
      <dgm:prSet/>
      <dgm:spPr>
        <a:solidFill>
          <a:srgbClr val="FFC000"/>
        </a:solidFill>
      </dgm:spPr>
      <dgm:t>
        <a:bodyPr/>
        <a:lstStyle/>
        <a:p>
          <a:r>
            <a:rPr lang="en-US" b="1" dirty="0">
              <a:solidFill>
                <a:schemeClr val="tx1"/>
              </a:solidFill>
              <a:effectLst/>
            </a:rPr>
            <a:t>PANEL MEET TO REVIEW AND AGREE SCHEDULE OF POSTS</a:t>
          </a:r>
          <a:r>
            <a:rPr lang="en-US" dirty="0"/>
            <a:t>. </a:t>
          </a:r>
        </a:p>
      </dgm:t>
    </dgm:pt>
    <dgm:pt modelId="{7FE1151D-314E-4BC4-B052-AB19980C0C55}" type="parTrans" cxnId="{948CBB73-A678-46D7-BEA0-64361B72C074}">
      <dgm:prSet/>
      <dgm:spPr/>
      <dgm:t>
        <a:bodyPr/>
        <a:lstStyle/>
        <a:p>
          <a:endParaRPr lang="en-GB"/>
        </a:p>
      </dgm:t>
    </dgm:pt>
    <dgm:pt modelId="{CD998F1A-E699-4780-874B-CCF259F6FB99}" type="sibTrans" cxnId="{948CBB73-A678-46D7-BEA0-64361B72C074}">
      <dgm:prSet/>
      <dgm:spPr/>
      <dgm:t>
        <a:bodyPr/>
        <a:lstStyle/>
        <a:p>
          <a:endParaRPr lang="en-GB"/>
        </a:p>
      </dgm:t>
    </dgm:pt>
    <dgm:pt modelId="{6AE75872-181D-405B-8C2F-E656C1591CA4}">
      <dgm:prSet/>
      <dgm:spPr>
        <a:solidFill>
          <a:srgbClr val="FFC000"/>
        </a:solidFill>
      </dgm:spPr>
      <dgm:t>
        <a:bodyPr/>
        <a:lstStyle/>
        <a:p>
          <a:r>
            <a:rPr lang="en-US" b="1" dirty="0">
              <a:solidFill>
                <a:schemeClr val="tx1"/>
              </a:solidFill>
            </a:rPr>
            <a:t>APPENDIX B</a:t>
          </a:r>
          <a:endParaRPr lang="en-GB" b="1" dirty="0">
            <a:solidFill>
              <a:schemeClr val="tx1"/>
            </a:solidFill>
          </a:endParaRPr>
        </a:p>
      </dgm:t>
    </dgm:pt>
    <dgm:pt modelId="{340B17E1-EB78-4A20-B5BF-5356EC3F652D}" type="parTrans" cxnId="{61126772-5FFD-4FE1-8B93-05D97B31BC7F}">
      <dgm:prSet/>
      <dgm:spPr/>
      <dgm:t>
        <a:bodyPr/>
        <a:lstStyle/>
        <a:p>
          <a:endParaRPr lang="en-GB"/>
        </a:p>
      </dgm:t>
    </dgm:pt>
    <dgm:pt modelId="{0BAC9026-4261-44C1-BD59-D63707084FF4}" type="sibTrans" cxnId="{61126772-5FFD-4FE1-8B93-05D97B31BC7F}">
      <dgm:prSet/>
      <dgm:spPr/>
      <dgm:t>
        <a:bodyPr/>
        <a:lstStyle/>
        <a:p>
          <a:endParaRPr lang="en-GB"/>
        </a:p>
      </dgm:t>
    </dgm:pt>
    <dgm:pt modelId="{853651BA-F27D-4D95-8DF2-A9D164A8FB2C}">
      <dgm:prSet/>
      <dgm:spPr/>
      <dgm:t>
        <a:bodyPr/>
        <a:lstStyle/>
        <a:p>
          <a:endParaRPr lang="en-GB" sz="900" dirty="0"/>
        </a:p>
      </dgm:t>
    </dgm:pt>
    <dgm:pt modelId="{D9438530-0086-4DAE-8B9A-549882A801AB}" type="parTrans" cxnId="{2818C8B2-8882-4138-AD65-2025CE4AAECE}">
      <dgm:prSet/>
      <dgm:spPr/>
      <dgm:t>
        <a:bodyPr/>
        <a:lstStyle/>
        <a:p>
          <a:endParaRPr lang="en-GB"/>
        </a:p>
      </dgm:t>
    </dgm:pt>
    <dgm:pt modelId="{783FA85F-5A56-40DC-AFD9-A7A62B93A65A}" type="sibTrans" cxnId="{2818C8B2-8882-4138-AD65-2025CE4AAECE}">
      <dgm:prSet/>
      <dgm:spPr/>
      <dgm:t>
        <a:bodyPr/>
        <a:lstStyle/>
        <a:p>
          <a:endParaRPr lang="en-GB"/>
        </a:p>
      </dgm:t>
    </dgm:pt>
    <dgm:pt modelId="{36C5D233-6468-451E-A57F-188096D59B63}">
      <dgm:prSet custT="1"/>
      <dgm:spPr/>
      <dgm:t>
        <a:bodyPr/>
        <a:lstStyle/>
        <a:p>
          <a:r>
            <a:rPr lang="en-US" sz="1400" dirty="0"/>
            <a:t>Panel will agree the matching pool and this will be recorded on Appendix B</a:t>
          </a:r>
          <a:r>
            <a:rPr lang="en-US" sz="1100" dirty="0"/>
            <a:t>.  </a:t>
          </a:r>
          <a:endParaRPr lang="en-GB" sz="1100" dirty="0"/>
        </a:p>
      </dgm:t>
    </dgm:pt>
    <dgm:pt modelId="{1FF0D658-9A16-406C-A850-5DA6DC7F7613}" type="parTrans" cxnId="{2A46492A-8517-4125-9792-2FF41EFC4967}">
      <dgm:prSet/>
      <dgm:spPr/>
      <dgm:t>
        <a:bodyPr/>
        <a:lstStyle/>
        <a:p>
          <a:endParaRPr lang="en-GB"/>
        </a:p>
      </dgm:t>
    </dgm:pt>
    <dgm:pt modelId="{EF6B85BA-4FA7-4448-A478-D20484FC045D}" type="sibTrans" cxnId="{2A46492A-8517-4125-9792-2FF41EFC4967}">
      <dgm:prSet/>
      <dgm:spPr/>
      <dgm:t>
        <a:bodyPr/>
        <a:lstStyle/>
        <a:p>
          <a:endParaRPr lang="en-GB"/>
        </a:p>
      </dgm:t>
    </dgm:pt>
    <dgm:pt modelId="{70BD9F5C-3668-4682-BAA6-BF52CFDB6ED7}">
      <dgm:prSet phldrT="[Text]" custT="1"/>
      <dgm:spPr/>
      <dgm:t>
        <a:bodyPr/>
        <a:lstStyle/>
        <a:p>
          <a:r>
            <a:rPr lang="en-US" sz="1400" dirty="0"/>
            <a:t>Copy of their substantive Job Description</a:t>
          </a:r>
          <a:endParaRPr lang="en-GB" sz="1400" dirty="0"/>
        </a:p>
      </dgm:t>
    </dgm:pt>
    <dgm:pt modelId="{81899F4F-8549-44CC-920C-B6FF3F7B9D6A}" type="parTrans" cxnId="{34BE39FD-2020-4C2F-89E3-1C654A334306}">
      <dgm:prSet/>
      <dgm:spPr/>
      <dgm:t>
        <a:bodyPr/>
        <a:lstStyle/>
        <a:p>
          <a:endParaRPr lang="en-GB"/>
        </a:p>
      </dgm:t>
    </dgm:pt>
    <dgm:pt modelId="{4DCF8EDC-BA75-40B3-82A3-3971FB9BFC67}" type="sibTrans" cxnId="{34BE39FD-2020-4C2F-89E3-1C654A334306}">
      <dgm:prSet/>
      <dgm:spPr/>
      <dgm:t>
        <a:bodyPr/>
        <a:lstStyle/>
        <a:p>
          <a:endParaRPr lang="en-GB"/>
        </a:p>
      </dgm:t>
    </dgm:pt>
    <dgm:pt modelId="{2C90A6D3-F7FB-482B-8D86-F08582E465CE}">
      <dgm:prSet phldrT="[Text]" custT="1"/>
      <dgm:spPr/>
      <dgm:t>
        <a:bodyPr/>
        <a:lstStyle/>
        <a:p>
          <a:r>
            <a:rPr lang="en-US" sz="1400" dirty="0"/>
            <a:t>Form Appendix C.</a:t>
          </a:r>
          <a:endParaRPr lang="en-GB" sz="1400" dirty="0"/>
        </a:p>
      </dgm:t>
    </dgm:pt>
    <dgm:pt modelId="{AF5CB6AF-BE51-41E5-8C57-282E965147B0}" type="parTrans" cxnId="{9E564685-1DBC-4183-96CC-607BEAF82C5A}">
      <dgm:prSet/>
      <dgm:spPr/>
      <dgm:t>
        <a:bodyPr/>
        <a:lstStyle/>
        <a:p>
          <a:endParaRPr lang="en-GB"/>
        </a:p>
      </dgm:t>
    </dgm:pt>
    <dgm:pt modelId="{EEC557CE-31AE-4096-AD0A-1DAC0CC3A08A}" type="sibTrans" cxnId="{9E564685-1DBC-4183-96CC-607BEAF82C5A}">
      <dgm:prSet/>
      <dgm:spPr/>
      <dgm:t>
        <a:bodyPr/>
        <a:lstStyle/>
        <a:p>
          <a:endParaRPr lang="en-GB"/>
        </a:p>
      </dgm:t>
    </dgm:pt>
    <dgm:pt modelId="{5D05E2E9-F5A9-45AF-AE60-FAA73A3E78E3}">
      <dgm:prSet phldrT="[Text]" custT="1"/>
      <dgm:spPr/>
      <dgm:t>
        <a:bodyPr/>
        <a:lstStyle/>
        <a:p>
          <a:r>
            <a:rPr lang="en-US" sz="1400" dirty="0"/>
            <a:t>Employees in the matching pool who do not wish to be considered for the post must inform the secretary to the matching process within 2 working weeks.  Those employees will then be considered ‘At Risk’. </a:t>
          </a:r>
          <a:endParaRPr lang="en-GB" sz="1400" dirty="0"/>
        </a:p>
      </dgm:t>
    </dgm:pt>
    <dgm:pt modelId="{D477FFF4-AFDE-4294-80BF-1CC3E1F45760}" type="parTrans" cxnId="{30CA7721-640C-42DF-9C96-6A8390B468E6}">
      <dgm:prSet/>
      <dgm:spPr/>
      <dgm:t>
        <a:bodyPr/>
        <a:lstStyle/>
        <a:p>
          <a:endParaRPr lang="en-GB"/>
        </a:p>
      </dgm:t>
    </dgm:pt>
    <dgm:pt modelId="{E0B4C80D-5E0C-4065-A017-5F2C63CD1D2F}" type="sibTrans" cxnId="{30CA7721-640C-42DF-9C96-6A8390B468E6}">
      <dgm:prSet/>
      <dgm:spPr/>
      <dgm:t>
        <a:bodyPr/>
        <a:lstStyle/>
        <a:p>
          <a:endParaRPr lang="en-GB"/>
        </a:p>
      </dgm:t>
    </dgm:pt>
    <dgm:pt modelId="{AB2062BD-A7D6-4C33-BAD3-A8C36F53EE1F}">
      <dgm:prSet custT="1"/>
      <dgm:spPr/>
      <dgm:t>
        <a:bodyPr/>
        <a:lstStyle/>
        <a:p>
          <a:r>
            <a:rPr lang="en-US" sz="1400" dirty="0"/>
            <a:t>Consideration will be given to whether the status of the post i.e. whether it is a New Post (see slide 9 for detail)</a:t>
          </a:r>
          <a:endParaRPr lang="en-GB" sz="1400" dirty="0"/>
        </a:p>
      </dgm:t>
    </dgm:pt>
    <dgm:pt modelId="{A3B6B338-BAAA-496A-8E46-A73761A0A0DA}" type="parTrans" cxnId="{E9E9FCC9-105A-43AD-8E20-A0EB9C23E3EE}">
      <dgm:prSet/>
      <dgm:spPr/>
      <dgm:t>
        <a:bodyPr/>
        <a:lstStyle/>
        <a:p>
          <a:endParaRPr lang="en-GB"/>
        </a:p>
      </dgm:t>
    </dgm:pt>
    <dgm:pt modelId="{3F885EA6-8099-45F0-BB78-DD78B7FC001B}" type="sibTrans" cxnId="{E9E9FCC9-105A-43AD-8E20-A0EB9C23E3EE}">
      <dgm:prSet/>
      <dgm:spPr/>
      <dgm:t>
        <a:bodyPr/>
        <a:lstStyle/>
        <a:p>
          <a:endParaRPr lang="en-GB"/>
        </a:p>
      </dgm:t>
    </dgm:pt>
    <dgm:pt modelId="{C1EAD91B-08F6-4E90-A22A-1996A8A40282}">
      <dgm:prSet custT="1"/>
      <dgm:spPr/>
      <dgm:t>
        <a:bodyPr/>
        <a:lstStyle/>
        <a:p>
          <a:r>
            <a:rPr lang="en-US" sz="1400" dirty="0"/>
            <a:t>The Panel will review the list of post holders in the matching pool ensuring it was determined in line with the agreed process (see slide 11 for detail)  </a:t>
          </a:r>
          <a:r>
            <a:rPr lang="en-US" sz="1400" dirty="0">
              <a:solidFill>
                <a:schemeClr val="tx1"/>
              </a:solidFill>
            </a:rPr>
            <a:t>Posts in the same functional area within 2 grades difference of post will automatically be included in the matching pool.  A tolerance of one grade will be used for posts in the same function with similar roles and responsibilities as matching post (</a:t>
          </a:r>
          <a:r>
            <a:rPr lang="en-US" sz="1400" dirty="0" err="1">
              <a:solidFill>
                <a:schemeClr val="tx1"/>
              </a:solidFill>
            </a:rPr>
            <a:t>ie</a:t>
          </a:r>
          <a:r>
            <a:rPr lang="en-US" sz="1400" dirty="0">
              <a:solidFill>
                <a:schemeClr val="tx1"/>
              </a:solidFill>
            </a:rPr>
            <a:t> 3 grades difference)  NB </a:t>
          </a:r>
          <a:r>
            <a:rPr lang="en-US" sz="1400" b="1" u="sng" dirty="0">
              <a:solidFill>
                <a:schemeClr val="tx1"/>
              </a:solidFill>
            </a:rPr>
            <a:t>The matching panel </a:t>
          </a:r>
          <a:r>
            <a:rPr lang="en-US" sz="1400" b="0" u="sng" dirty="0">
              <a:solidFill>
                <a:schemeClr val="tx1"/>
              </a:solidFill>
            </a:rPr>
            <a:t>(refer to slide 18) </a:t>
          </a:r>
          <a:r>
            <a:rPr lang="en-US" sz="1400" dirty="0">
              <a:solidFill>
                <a:schemeClr val="tx1"/>
              </a:solidFill>
            </a:rPr>
            <a:t>will determine if the roles and responsibilities are similar.</a:t>
          </a:r>
          <a:endParaRPr lang="en-GB" sz="1400" dirty="0">
            <a:solidFill>
              <a:srgbClr val="FF0000"/>
            </a:solidFill>
          </a:endParaRPr>
        </a:p>
      </dgm:t>
    </dgm:pt>
    <dgm:pt modelId="{2AF24F13-00F2-4CD7-A398-6D64E0E12D5E}" type="parTrans" cxnId="{D9FBCB37-B560-4583-B080-19AED387FCBF}">
      <dgm:prSet/>
      <dgm:spPr/>
      <dgm:t>
        <a:bodyPr/>
        <a:lstStyle/>
        <a:p>
          <a:endParaRPr lang="en-GB"/>
        </a:p>
      </dgm:t>
    </dgm:pt>
    <dgm:pt modelId="{1A015BBD-5BDC-4EB6-A4FD-341FE107736E}" type="sibTrans" cxnId="{D9FBCB37-B560-4583-B080-19AED387FCBF}">
      <dgm:prSet/>
      <dgm:spPr/>
      <dgm:t>
        <a:bodyPr/>
        <a:lstStyle/>
        <a:p>
          <a:endParaRPr lang="en-GB"/>
        </a:p>
      </dgm:t>
    </dgm:pt>
    <dgm:pt modelId="{459F64D5-A810-4C38-AFA1-1C00523FD99D}" type="pres">
      <dgm:prSet presAssocID="{635DE425-7D82-4044-9729-696E7474AE8D}" presName="linearFlow" presStyleCnt="0">
        <dgm:presLayoutVars>
          <dgm:dir/>
          <dgm:animLvl val="lvl"/>
          <dgm:resizeHandles val="exact"/>
        </dgm:presLayoutVars>
      </dgm:prSet>
      <dgm:spPr/>
      <dgm:t>
        <a:bodyPr/>
        <a:lstStyle/>
        <a:p>
          <a:endParaRPr lang="en-US"/>
        </a:p>
      </dgm:t>
    </dgm:pt>
    <dgm:pt modelId="{5CE09C3F-2B5B-4DB7-8575-EC38CB190B43}" type="pres">
      <dgm:prSet presAssocID="{81F43CDE-6C1F-4E19-9149-995EAB211221}" presName="composite" presStyleCnt="0"/>
      <dgm:spPr/>
    </dgm:pt>
    <dgm:pt modelId="{B33D01F7-E37B-404A-A233-4487947EAD7E}" type="pres">
      <dgm:prSet presAssocID="{81F43CDE-6C1F-4E19-9149-995EAB211221}" presName="parentText" presStyleLbl="alignNode1" presStyleIdx="0" presStyleCnt="4" custScaleY="143116" custLinFactNeighborX="-852" custLinFactNeighborY="922">
        <dgm:presLayoutVars>
          <dgm:chMax val="1"/>
          <dgm:bulletEnabled val="1"/>
        </dgm:presLayoutVars>
      </dgm:prSet>
      <dgm:spPr/>
      <dgm:t>
        <a:bodyPr/>
        <a:lstStyle/>
        <a:p>
          <a:endParaRPr lang="en-US"/>
        </a:p>
      </dgm:t>
    </dgm:pt>
    <dgm:pt modelId="{CF1E0CAF-74BA-47F2-8401-9D4983D6856B}" type="pres">
      <dgm:prSet presAssocID="{81F43CDE-6C1F-4E19-9149-995EAB211221}" presName="descendantText" presStyleLbl="alignAcc1" presStyleIdx="0" presStyleCnt="4" custScaleY="163843">
        <dgm:presLayoutVars>
          <dgm:bulletEnabled val="1"/>
        </dgm:presLayoutVars>
      </dgm:prSet>
      <dgm:spPr/>
      <dgm:t>
        <a:bodyPr/>
        <a:lstStyle/>
        <a:p>
          <a:endParaRPr lang="en-US"/>
        </a:p>
      </dgm:t>
    </dgm:pt>
    <dgm:pt modelId="{A8314055-6803-417D-AF0B-7035BA2BDACA}" type="pres">
      <dgm:prSet presAssocID="{CD998F1A-E699-4780-874B-CCF259F6FB99}" presName="sp" presStyleCnt="0"/>
      <dgm:spPr/>
    </dgm:pt>
    <dgm:pt modelId="{E0FFD80C-818C-453B-B1A5-D39A2E11D2F8}" type="pres">
      <dgm:prSet presAssocID="{6AE75872-181D-405B-8C2F-E656C1591CA4}" presName="composite" presStyleCnt="0"/>
      <dgm:spPr/>
    </dgm:pt>
    <dgm:pt modelId="{94AED274-D992-473D-8E89-5A21E1AF6988}" type="pres">
      <dgm:prSet presAssocID="{6AE75872-181D-405B-8C2F-E656C1591CA4}" presName="parentText" presStyleLbl="alignNode1" presStyleIdx="1" presStyleCnt="4">
        <dgm:presLayoutVars>
          <dgm:chMax val="1"/>
          <dgm:bulletEnabled val="1"/>
        </dgm:presLayoutVars>
      </dgm:prSet>
      <dgm:spPr/>
      <dgm:t>
        <a:bodyPr/>
        <a:lstStyle/>
        <a:p>
          <a:endParaRPr lang="en-US"/>
        </a:p>
      </dgm:t>
    </dgm:pt>
    <dgm:pt modelId="{536C8450-1AB7-4C7F-ABA8-A8E03F237CA9}" type="pres">
      <dgm:prSet presAssocID="{6AE75872-181D-405B-8C2F-E656C1591CA4}" presName="descendantText" presStyleLbl="alignAcc1" presStyleIdx="1" presStyleCnt="4">
        <dgm:presLayoutVars>
          <dgm:bulletEnabled val="1"/>
        </dgm:presLayoutVars>
      </dgm:prSet>
      <dgm:spPr/>
      <dgm:t>
        <a:bodyPr/>
        <a:lstStyle/>
        <a:p>
          <a:endParaRPr lang="en-US"/>
        </a:p>
      </dgm:t>
    </dgm:pt>
    <dgm:pt modelId="{44001ED9-E070-4521-BF97-DF168C24700B}" type="pres">
      <dgm:prSet presAssocID="{0BAC9026-4261-44C1-BD59-D63707084FF4}" presName="sp" presStyleCnt="0"/>
      <dgm:spPr/>
    </dgm:pt>
    <dgm:pt modelId="{A1FB89F4-6263-4554-8CF6-8BC7E409DB93}" type="pres">
      <dgm:prSet presAssocID="{2A5F9396-E5EA-4B44-9BB5-F99452295BD7}" presName="composite" presStyleCnt="0"/>
      <dgm:spPr/>
    </dgm:pt>
    <dgm:pt modelId="{579F051F-B437-432D-AE19-32ACBC262604}" type="pres">
      <dgm:prSet presAssocID="{2A5F9396-E5EA-4B44-9BB5-F99452295BD7}" presName="parentText" presStyleLbl="alignNode1" presStyleIdx="2" presStyleCnt="4">
        <dgm:presLayoutVars>
          <dgm:chMax val="1"/>
          <dgm:bulletEnabled val="1"/>
        </dgm:presLayoutVars>
      </dgm:prSet>
      <dgm:spPr/>
      <dgm:t>
        <a:bodyPr/>
        <a:lstStyle/>
        <a:p>
          <a:endParaRPr lang="en-US"/>
        </a:p>
      </dgm:t>
    </dgm:pt>
    <dgm:pt modelId="{22ECEC10-2153-442A-B6EC-49F4088DA741}" type="pres">
      <dgm:prSet presAssocID="{2A5F9396-E5EA-4B44-9BB5-F99452295BD7}" presName="descendantText" presStyleLbl="alignAcc1" presStyleIdx="2" presStyleCnt="4" custLinFactNeighborX="0" custLinFactNeighborY="0">
        <dgm:presLayoutVars>
          <dgm:bulletEnabled val="1"/>
        </dgm:presLayoutVars>
      </dgm:prSet>
      <dgm:spPr/>
      <dgm:t>
        <a:bodyPr/>
        <a:lstStyle/>
        <a:p>
          <a:endParaRPr lang="en-US"/>
        </a:p>
      </dgm:t>
    </dgm:pt>
    <dgm:pt modelId="{3D07E201-4D15-430D-843A-8A25CF364E27}" type="pres">
      <dgm:prSet presAssocID="{9E16D7F7-109B-437B-B8C0-116D3603273C}" presName="sp" presStyleCnt="0"/>
      <dgm:spPr/>
    </dgm:pt>
    <dgm:pt modelId="{E40BB19F-880E-416E-812F-4DD454B4CA19}" type="pres">
      <dgm:prSet presAssocID="{00EE1D4B-3AC8-4A65-934D-E2EA65B2A322}" presName="composite" presStyleCnt="0"/>
      <dgm:spPr/>
    </dgm:pt>
    <dgm:pt modelId="{55724512-09F0-4AD3-8379-E80EE971CD71}" type="pres">
      <dgm:prSet presAssocID="{00EE1D4B-3AC8-4A65-934D-E2EA65B2A322}" presName="parentText" presStyleLbl="alignNode1" presStyleIdx="3" presStyleCnt="4" custScaleY="129715" custLinFactNeighborX="-6518" custLinFactNeighborY="232">
        <dgm:presLayoutVars>
          <dgm:chMax val="1"/>
          <dgm:bulletEnabled val="1"/>
        </dgm:presLayoutVars>
      </dgm:prSet>
      <dgm:spPr/>
      <dgm:t>
        <a:bodyPr/>
        <a:lstStyle/>
        <a:p>
          <a:endParaRPr lang="en-US"/>
        </a:p>
      </dgm:t>
    </dgm:pt>
    <dgm:pt modelId="{1063BB41-0F04-4967-8CD7-A2ECD9FF8B00}" type="pres">
      <dgm:prSet presAssocID="{00EE1D4B-3AC8-4A65-934D-E2EA65B2A322}" presName="descendantText" presStyleLbl="alignAcc1" presStyleIdx="3" presStyleCnt="4" custScaleY="128755">
        <dgm:presLayoutVars>
          <dgm:bulletEnabled val="1"/>
        </dgm:presLayoutVars>
      </dgm:prSet>
      <dgm:spPr/>
      <dgm:t>
        <a:bodyPr/>
        <a:lstStyle/>
        <a:p>
          <a:endParaRPr lang="en-US"/>
        </a:p>
      </dgm:t>
    </dgm:pt>
  </dgm:ptLst>
  <dgm:cxnLst>
    <dgm:cxn modelId="{2A46492A-8517-4125-9792-2FF41EFC4967}" srcId="{6AE75872-181D-405B-8C2F-E656C1591CA4}" destId="{36C5D233-6468-451E-A57F-188096D59B63}" srcOrd="0" destOrd="0" parTransId="{1FF0D658-9A16-406C-A850-5DA6DC7F7613}" sibTransId="{EF6B85BA-4FA7-4448-A478-D20484FC045D}"/>
    <dgm:cxn modelId="{6C7184E2-13BF-4E18-8D72-6F7E3612E3B7}" type="presOf" srcId="{00EE1D4B-3AC8-4A65-934D-E2EA65B2A322}" destId="{55724512-09F0-4AD3-8379-E80EE971CD71}" srcOrd="0" destOrd="0" presId="urn:microsoft.com/office/officeart/2005/8/layout/chevron2"/>
    <dgm:cxn modelId="{43EB0527-15E0-44DB-81D6-FF6ED369EBA9}" type="presOf" srcId="{2A5F9396-E5EA-4B44-9BB5-F99452295BD7}" destId="{579F051F-B437-432D-AE19-32ACBC262604}" srcOrd="0" destOrd="0" presId="urn:microsoft.com/office/officeart/2005/8/layout/chevron2"/>
    <dgm:cxn modelId="{F5E547AE-20B8-4375-ABC6-539668DAD3E4}" type="presOf" srcId="{5D05E2E9-F5A9-45AF-AE60-FAA73A3E78E3}" destId="{1063BB41-0F04-4967-8CD7-A2ECD9FF8B00}" srcOrd="0" destOrd="1" presId="urn:microsoft.com/office/officeart/2005/8/layout/chevron2"/>
    <dgm:cxn modelId="{30CA7721-640C-42DF-9C96-6A8390B468E6}" srcId="{00EE1D4B-3AC8-4A65-934D-E2EA65B2A322}" destId="{5D05E2E9-F5A9-45AF-AE60-FAA73A3E78E3}" srcOrd="1" destOrd="0" parTransId="{D477FFF4-AFDE-4294-80BF-1CC3E1F45760}" sibTransId="{E0B4C80D-5E0C-4065-A017-5F2C63CD1D2F}"/>
    <dgm:cxn modelId="{74BE07A0-D968-438E-9E65-442D99BAA7A7}" type="presOf" srcId="{36C5D233-6468-451E-A57F-188096D59B63}" destId="{536C8450-1AB7-4C7F-ABA8-A8E03F237CA9}" srcOrd="0" destOrd="0" presId="urn:microsoft.com/office/officeart/2005/8/layout/chevron2"/>
    <dgm:cxn modelId="{2818C8B2-8882-4138-AD65-2025CE4AAECE}" srcId="{81F43CDE-6C1F-4E19-9149-995EAB211221}" destId="{853651BA-F27D-4D95-8DF2-A9D164A8FB2C}" srcOrd="0" destOrd="0" parTransId="{D9438530-0086-4DAE-8B9A-549882A801AB}" sibTransId="{783FA85F-5A56-40DC-AFD9-A7A62B93A65A}"/>
    <dgm:cxn modelId="{FFBA595C-3569-4985-8E77-102EB01E94B9}" type="presOf" srcId="{635DE425-7D82-4044-9729-696E7474AE8D}" destId="{459F64D5-A810-4C38-AFA1-1C00523FD99D}" srcOrd="0" destOrd="0" presId="urn:microsoft.com/office/officeart/2005/8/layout/chevron2"/>
    <dgm:cxn modelId="{2D3C6BA3-4B03-4E42-8F0C-DEE45E45049C}" srcId="{635DE425-7D82-4044-9729-696E7474AE8D}" destId="{2A5F9396-E5EA-4B44-9BB5-F99452295BD7}" srcOrd="2" destOrd="0" parTransId="{95F4C38A-2413-4305-8A15-A5C36C7EA959}" sibTransId="{9E16D7F7-109B-437B-B8C0-116D3603273C}"/>
    <dgm:cxn modelId="{465B8802-03D3-45C0-8672-46294AC1F2B8}" type="presOf" srcId="{BC566D5C-FD4E-409F-A35C-D752BE709A43}" destId="{1063BB41-0F04-4967-8CD7-A2ECD9FF8B00}" srcOrd="0" destOrd="0" presId="urn:microsoft.com/office/officeart/2005/8/layout/chevron2"/>
    <dgm:cxn modelId="{923B0882-92D9-4CD2-84F3-491E1E3BD6EB}" type="presOf" srcId="{879B94EA-5776-45AD-B5A6-B408B7853B67}" destId="{22ECEC10-2153-442A-B6EC-49F4088DA741}" srcOrd="0" destOrd="0" presId="urn:microsoft.com/office/officeart/2005/8/layout/chevron2"/>
    <dgm:cxn modelId="{CE8D1A22-ECB2-4BAA-A09B-08275CA404B9}" type="presOf" srcId="{2C90A6D3-F7FB-482B-8D86-F08582E465CE}" destId="{22ECEC10-2153-442A-B6EC-49F4088DA741}" srcOrd="0" destOrd="2" presId="urn:microsoft.com/office/officeart/2005/8/layout/chevron2"/>
    <dgm:cxn modelId="{46BD44DD-10CE-4E91-A747-95C6DA1DA032}" type="presOf" srcId="{C1EAD91B-08F6-4E90-A22A-1996A8A40282}" destId="{CF1E0CAF-74BA-47F2-8401-9D4983D6856B}" srcOrd="0" destOrd="2" presId="urn:microsoft.com/office/officeart/2005/8/layout/chevron2"/>
    <dgm:cxn modelId="{E1F8748B-A01F-4C6F-9A37-2B06639F6674}" srcId="{00EE1D4B-3AC8-4A65-934D-E2EA65B2A322}" destId="{BC566D5C-FD4E-409F-A35C-D752BE709A43}" srcOrd="0" destOrd="0" parTransId="{E83406EB-D7AD-4173-97CF-1F44D9F943EE}" sibTransId="{B6FC782A-7D03-4398-ABC0-1F3A684E9C06}"/>
    <dgm:cxn modelId="{30961EC6-33C9-42B5-9DF4-95959F759278}" type="presOf" srcId="{853651BA-F27D-4D95-8DF2-A9D164A8FB2C}" destId="{CF1E0CAF-74BA-47F2-8401-9D4983D6856B}" srcOrd="0" destOrd="0" presId="urn:microsoft.com/office/officeart/2005/8/layout/chevron2"/>
    <dgm:cxn modelId="{A4C6260E-18AB-4B5A-959C-D29D7982DEB9}" srcId="{635DE425-7D82-4044-9729-696E7474AE8D}" destId="{00EE1D4B-3AC8-4A65-934D-E2EA65B2A322}" srcOrd="3" destOrd="0" parTransId="{3E8B69C4-8902-4D49-BD68-7217053E439D}" sibTransId="{3F1C0CD1-D0A6-4A98-A3C0-7533AD7C6D18}"/>
    <dgm:cxn modelId="{C263CCF0-132C-4543-B77C-65A4955AD76D}" type="presOf" srcId="{AB2062BD-A7D6-4C33-BAD3-A8C36F53EE1F}" destId="{CF1E0CAF-74BA-47F2-8401-9D4983D6856B}" srcOrd="0" destOrd="1" presId="urn:microsoft.com/office/officeart/2005/8/layout/chevron2"/>
    <dgm:cxn modelId="{D9FBCB37-B560-4583-B080-19AED387FCBF}" srcId="{81F43CDE-6C1F-4E19-9149-995EAB211221}" destId="{C1EAD91B-08F6-4E90-A22A-1996A8A40282}" srcOrd="2" destOrd="0" parTransId="{2AF24F13-00F2-4CD7-A398-6D64E0E12D5E}" sibTransId="{1A015BBD-5BDC-4EB6-A4FD-341FE107736E}"/>
    <dgm:cxn modelId="{34BE39FD-2020-4C2F-89E3-1C654A334306}" srcId="{879B94EA-5776-45AD-B5A6-B408B7853B67}" destId="{70BD9F5C-3668-4682-BAA6-BF52CFDB6ED7}" srcOrd="0" destOrd="0" parTransId="{81899F4F-8549-44CC-920C-B6FF3F7B9D6A}" sibTransId="{4DCF8EDC-BA75-40B3-82A3-3971FB9BFC67}"/>
    <dgm:cxn modelId="{77EE38F5-71F3-409F-B7BB-2DD15130632F}" srcId="{2A5F9396-E5EA-4B44-9BB5-F99452295BD7}" destId="{879B94EA-5776-45AD-B5A6-B408B7853B67}" srcOrd="0" destOrd="0" parTransId="{8FE18050-5DB5-46D2-9040-5F6FF77AE3A7}" sibTransId="{CE0D4D90-5538-4BC2-BB41-08DC87F76F73}"/>
    <dgm:cxn modelId="{E9E9FCC9-105A-43AD-8E20-A0EB9C23E3EE}" srcId="{81F43CDE-6C1F-4E19-9149-995EAB211221}" destId="{AB2062BD-A7D6-4C33-BAD3-A8C36F53EE1F}" srcOrd="1" destOrd="0" parTransId="{A3B6B338-BAAA-496A-8E46-A73761A0A0DA}" sibTransId="{3F885EA6-8099-45F0-BB78-DD78B7FC001B}"/>
    <dgm:cxn modelId="{2F825984-E388-4E5B-9D6F-CBB4FAB33C44}" type="presOf" srcId="{70BD9F5C-3668-4682-BAA6-BF52CFDB6ED7}" destId="{22ECEC10-2153-442A-B6EC-49F4088DA741}" srcOrd="0" destOrd="1" presId="urn:microsoft.com/office/officeart/2005/8/layout/chevron2"/>
    <dgm:cxn modelId="{948CBB73-A678-46D7-BEA0-64361B72C074}" srcId="{635DE425-7D82-4044-9729-696E7474AE8D}" destId="{81F43CDE-6C1F-4E19-9149-995EAB211221}" srcOrd="0" destOrd="0" parTransId="{7FE1151D-314E-4BC4-B052-AB19980C0C55}" sibTransId="{CD998F1A-E699-4780-874B-CCF259F6FB99}"/>
    <dgm:cxn modelId="{2916D3BE-33FD-47E6-9DCB-4299CC4C1753}" type="presOf" srcId="{81F43CDE-6C1F-4E19-9149-995EAB211221}" destId="{B33D01F7-E37B-404A-A233-4487947EAD7E}" srcOrd="0" destOrd="0" presId="urn:microsoft.com/office/officeart/2005/8/layout/chevron2"/>
    <dgm:cxn modelId="{F09FDBB5-29F7-49BD-A615-04FD4D343C5C}" type="presOf" srcId="{6AE75872-181D-405B-8C2F-E656C1591CA4}" destId="{94AED274-D992-473D-8E89-5A21E1AF6988}" srcOrd="0" destOrd="0" presId="urn:microsoft.com/office/officeart/2005/8/layout/chevron2"/>
    <dgm:cxn modelId="{9E564685-1DBC-4183-96CC-607BEAF82C5A}" srcId="{879B94EA-5776-45AD-B5A6-B408B7853B67}" destId="{2C90A6D3-F7FB-482B-8D86-F08582E465CE}" srcOrd="1" destOrd="0" parTransId="{AF5CB6AF-BE51-41E5-8C57-282E965147B0}" sibTransId="{EEC557CE-31AE-4096-AD0A-1DAC0CC3A08A}"/>
    <dgm:cxn modelId="{61126772-5FFD-4FE1-8B93-05D97B31BC7F}" srcId="{635DE425-7D82-4044-9729-696E7474AE8D}" destId="{6AE75872-181D-405B-8C2F-E656C1591CA4}" srcOrd="1" destOrd="0" parTransId="{340B17E1-EB78-4A20-B5BF-5356EC3F652D}" sibTransId="{0BAC9026-4261-44C1-BD59-D63707084FF4}"/>
    <dgm:cxn modelId="{BF0797CF-8C1D-4BC7-812F-C9623FD20782}" type="presParOf" srcId="{459F64D5-A810-4C38-AFA1-1C00523FD99D}" destId="{5CE09C3F-2B5B-4DB7-8575-EC38CB190B43}" srcOrd="0" destOrd="0" presId="urn:microsoft.com/office/officeart/2005/8/layout/chevron2"/>
    <dgm:cxn modelId="{BE4CFE85-BDA6-405E-ABAA-4AEA3BE83C33}" type="presParOf" srcId="{5CE09C3F-2B5B-4DB7-8575-EC38CB190B43}" destId="{B33D01F7-E37B-404A-A233-4487947EAD7E}" srcOrd="0" destOrd="0" presId="urn:microsoft.com/office/officeart/2005/8/layout/chevron2"/>
    <dgm:cxn modelId="{B786D8B6-1987-4D8D-8190-48FB8E7A7256}" type="presParOf" srcId="{5CE09C3F-2B5B-4DB7-8575-EC38CB190B43}" destId="{CF1E0CAF-74BA-47F2-8401-9D4983D6856B}" srcOrd="1" destOrd="0" presId="urn:microsoft.com/office/officeart/2005/8/layout/chevron2"/>
    <dgm:cxn modelId="{A3EC23DC-2E46-42AB-B1D6-82E6BC7E4F38}" type="presParOf" srcId="{459F64D5-A810-4C38-AFA1-1C00523FD99D}" destId="{A8314055-6803-417D-AF0B-7035BA2BDACA}" srcOrd="1" destOrd="0" presId="urn:microsoft.com/office/officeart/2005/8/layout/chevron2"/>
    <dgm:cxn modelId="{A169BE2F-D970-413F-ACBA-A37B47B108E1}" type="presParOf" srcId="{459F64D5-A810-4C38-AFA1-1C00523FD99D}" destId="{E0FFD80C-818C-453B-B1A5-D39A2E11D2F8}" srcOrd="2" destOrd="0" presId="urn:microsoft.com/office/officeart/2005/8/layout/chevron2"/>
    <dgm:cxn modelId="{D570E04B-686A-4D37-9F00-DB82B6BD8B13}" type="presParOf" srcId="{E0FFD80C-818C-453B-B1A5-D39A2E11D2F8}" destId="{94AED274-D992-473D-8E89-5A21E1AF6988}" srcOrd="0" destOrd="0" presId="urn:microsoft.com/office/officeart/2005/8/layout/chevron2"/>
    <dgm:cxn modelId="{27CA42EF-5FB9-444B-ACAC-3AF26571D980}" type="presParOf" srcId="{E0FFD80C-818C-453B-B1A5-D39A2E11D2F8}" destId="{536C8450-1AB7-4C7F-ABA8-A8E03F237CA9}" srcOrd="1" destOrd="0" presId="urn:microsoft.com/office/officeart/2005/8/layout/chevron2"/>
    <dgm:cxn modelId="{2200F9F7-3DF3-40BC-8A38-B8469CFCC9F0}" type="presParOf" srcId="{459F64D5-A810-4C38-AFA1-1C00523FD99D}" destId="{44001ED9-E070-4521-BF97-DF168C24700B}" srcOrd="3" destOrd="0" presId="urn:microsoft.com/office/officeart/2005/8/layout/chevron2"/>
    <dgm:cxn modelId="{63D1D60D-E9B1-4420-A0C9-FAD968B454A8}" type="presParOf" srcId="{459F64D5-A810-4C38-AFA1-1C00523FD99D}" destId="{A1FB89F4-6263-4554-8CF6-8BC7E409DB93}" srcOrd="4" destOrd="0" presId="urn:microsoft.com/office/officeart/2005/8/layout/chevron2"/>
    <dgm:cxn modelId="{A79C15D4-5DB8-46F5-9C87-9B83EF66929C}" type="presParOf" srcId="{A1FB89F4-6263-4554-8CF6-8BC7E409DB93}" destId="{579F051F-B437-432D-AE19-32ACBC262604}" srcOrd="0" destOrd="0" presId="urn:microsoft.com/office/officeart/2005/8/layout/chevron2"/>
    <dgm:cxn modelId="{B6E76284-E84A-40EB-85D7-8814792A83A2}" type="presParOf" srcId="{A1FB89F4-6263-4554-8CF6-8BC7E409DB93}" destId="{22ECEC10-2153-442A-B6EC-49F4088DA741}" srcOrd="1" destOrd="0" presId="urn:microsoft.com/office/officeart/2005/8/layout/chevron2"/>
    <dgm:cxn modelId="{709D6A98-E8D4-482C-B4D1-599D10715EFF}" type="presParOf" srcId="{459F64D5-A810-4C38-AFA1-1C00523FD99D}" destId="{3D07E201-4D15-430D-843A-8A25CF364E27}" srcOrd="5" destOrd="0" presId="urn:microsoft.com/office/officeart/2005/8/layout/chevron2"/>
    <dgm:cxn modelId="{6156B244-674F-42AA-A73A-6BAA8851CCF7}" type="presParOf" srcId="{459F64D5-A810-4C38-AFA1-1C00523FD99D}" destId="{E40BB19F-880E-416E-812F-4DD454B4CA19}" srcOrd="6" destOrd="0" presId="urn:microsoft.com/office/officeart/2005/8/layout/chevron2"/>
    <dgm:cxn modelId="{0B10C683-1031-4A3E-8A42-6ECE70144BE4}" type="presParOf" srcId="{E40BB19F-880E-416E-812F-4DD454B4CA19}" destId="{55724512-09F0-4AD3-8379-E80EE971CD71}" srcOrd="0" destOrd="0" presId="urn:microsoft.com/office/officeart/2005/8/layout/chevron2"/>
    <dgm:cxn modelId="{06273F5E-F3FC-4ED9-B40B-83EB3DB31D47}" type="presParOf" srcId="{E40BB19F-880E-416E-812F-4DD454B4CA19}" destId="{1063BB41-0F04-4967-8CD7-A2ECD9FF8B0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C8CA9B-B886-49B2-96B7-75013325EBCC}"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7DA9CBC5-0799-4CE0-B22A-952DDAE4525A}">
      <dgm:prSet phldrT="[Text]"/>
      <dgm:spPr/>
      <dgm:t>
        <a:bodyPr/>
        <a:lstStyle/>
        <a:p>
          <a:r>
            <a:rPr lang="en-US" dirty="0"/>
            <a:t>Purpose of</a:t>
          </a:r>
        </a:p>
        <a:p>
          <a:r>
            <a:rPr lang="en-US" dirty="0"/>
            <a:t>Appendix  C</a:t>
          </a:r>
        </a:p>
      </dgm:t>
    </dgm:pt>
    <dgm:pt modelId="{B702FD1F-77D1-4759-A033-9D401BA0E48E}" type="parTrans" cxnId="{F607BB14-8745-453F-8CAB-A6F5F97F0943}">
      <dgm:prSet/>
      <dgm:spPr/>
      <dgm:t>
        <a:bodyPr/>
        <a:lstStyle/>
        <a:p>
          <a:endParaRPr lang="en-GB"/>
        </a:p>
      </dgm:t>
    </dgm:pt>
    <dgm:pt modelId="{51E11295-942A-4E87-9751-C1C5B8794FCF}" type="sibTrans" cxnId="{F607BB14-8745-453F-8CAB-A6F5F97F0943}">
      <dgm:prSet/>
      <dgm:spPr/>
      <dgm:t>
        <a:bodyPr/>
        <a:lstStyle/>
        <a:p>
          <a:endParaRPr lang="en-GB"/>
        </a:p>
      </dgm:t>
    </dgm:pt>
    <dgm:pt modelId="{8C1C401C-93A0-4873-B016-5139829CBF1C}">
      <dgm:prSet phldrT="[Text]"/>
      <dgm:spPr/>
      <dgm:t>
        <a:bodyPr/>
        <a:lstStyle/>
        <a:p>
          <a:r>
            <a:rPr lang="en-US" dirty="0"/>
            <a:t>To ensure that duties and responsibilities not reflected in the JD for the </a:t>
          </a:r>
          <a:r>
            <a:rPr lang="en-US" b="1" dirty="0"/>
            <a:t>substantive post </a:t>
          </a:r>
          <a:r>
            <a:rPr lang="en-US" b="0" dirty="0"/>
            <a:t>are accounted for.</a:t>
          </a:r>
          <a:r>
            <a:rPr lang="en-US" dirty="0"/>
            <a:t> </a:t>
          </a:r>
          <a:endParaRPr lang="en-GB" dirty="0"/>
        </a:p>
      </dgm:t>
    </dgm:pt>
    <dgm:pt modelId="{291FFCD6-6AAB-431C-86B7-094ABF1BC54E}" type="parTrans" cxnId="{1400EC01-44E6-4D30-9BA7-FB6151830E59}">
      <dgm:prSet/>
      <dgm:spPr/>
      <dgm:t>
        <a:bodyPr/>
        <a:lstStyle/>
        <a:p>
          <a:endParaRPr lang="en-GB"/>
        </a:p>
      </dgm:t>
    </dgm:pt>
    <dgm:pt modelId="{BC7CC2B2-3DFF-4512-94FC-21CAEB60C1A5}" type="sibTrans" cxnId="{1400EC01-44E6-4D30-9BA7-FB6151830E59}">
      <dgm:prSet/>
      <dgm:spPr/>
      <dgm:t>
        <a:bodyPr/>
        <a:lstStyle/>
        <a:p>
          <a:endParaRPr lang="en-GB"/>
        </a:p>
      </dgm:t>
    </dgm:pt>
    <dgm:pt modelId="{3476DF67-04A9-46FE-8AF2-ADF685825C50}">
      <dgm:prSet phldrT="[Text]"/>
      <dgm:spPr/>
      <dgm:t>
        <a:bodyPr/>
        <a:lstStyle/>
        <a:p>
          <a:r>
            <a:rPr lang="en-US" dirty="0"/>
            <a:t>Any rules?</a:t>
          </a:r>
          <a:endParaRPr lang="en-GB" dirty="0"/>
        </a:p>
      </dgm:t>
    </dgm:pt>
    <dgm:pt modelId="{32ABACA3-1B5C-46D2-836B-AFF03EC894D0}" type="parTrans" cxnId="{3E67CF0C-6727-4FB0-A11C-5A9C71D36198}">
      <dgm:prSet/>
      <dgm:spPr/>
      <dgm:t>
        <a:bodyPr/>
        <a:lstStyle/>
        <a:p>
          <a:endParaRPr lang="en-GB"/>
        </a:p>
      </dgm:t>
    </dgm:pt>
    <dgm:pt modelId="{AE2980E1-F9A3-4926-9B49-87850C0C40DB}" type="sibTrans" cxnId="{3E67CF0C-6727-4FB0-A11C-5A9C71D36198}">
      <dgm:prSet/>
      <dgm:spPr/>
      <dgm:t>
        <a:bodyPr/>
        <a:lstStyle/>
        <a:p>
          <a:endParaRPr lang="en-GB"/>
        </a:p>
      </dgm:t>
    </dgm:pt>
    <dgm:pt modelId="{CE0595B3-40FF-438C-8297-969EA648527F}">
      <dgm:prSet phldrT="[Text]"/>
      <dgm:spPr/>
      <dgm:t>
        <a:bodyPr/>
        <a:lstStyle/>
        <a:p>
          <a:r>
            <a:rPr lang="en-US" dirty="0"/>
            <a:t>Applies only to duties that were </a:t>
          </a:r>
          <a:r>
            <a:rPr lang="en-US" b="1" dirty="0"/>
            <a:t>commenced prior to 1 May 14</a:t>
          </a:r>
          <a:r>
            <a:rPr lang="en-US" dirty="0"/>
            <a:t>. (prior to the extension of vacancy control)</a:t>
          </a:r>
          <a:endParaRPr lang="en-GB" dirty="0"/>
        </a:p>
      </dgm:t>
    </dgm:pt>
    <dgm:pt modelId="{E5A4CE4B-B302-4FDE-B6CB-D1D637A6EC55}" type="parTrans" cxnId="{4E358F12-FAC4-40D1-B8FB-8949787F49D2}">
      <dgm:prSet/>
      <dgm:spPr/>
      <dgm:t>
        <a:bodyPr/>
        <a:lstStyle/>
        <a:p>
          <a:endParaRPr lang="en-GB"/>
        </a:p>
      </dgm:t>
    </dgm:pt>
    <dgm:pt modelId="{166967AD-5145-40C7-B680-BA8B79ABE6A4}" type="sibTrans" cxnId="{4E358F12-FAC4-40D1-B8FB-8949787F49D2}">
      <dgm:prSet/>
      <dgm:spPr/>
      <dgm:t>
        <a:bodyPr/>
        <a:lstStyle/>
        <a:p>
          <a:endParaRPr lang="en-GB"/>
        </a:p>
      </dgm:t>
    </dgm:pt>
    <dgm:pt modelId="{75252F64-A48C-453D-88EB-F4FF64FC5482}">
      <dgm:prSet phldrT="[Text]"/>
      <dgm:spPr/>
      <dgm:t>
        <a:bodyPr/>
        <a:lstStyle/>
        <a:p>
          <a:r>
            <a:rPr lang="en-US" dirty="0"/>
            <a:t>Duties must be substantive, significant and have been undertaken for 2 years or more </a:t>
          </a:r>
          <a:r>
            <a:rPr lang="en-US" b="1" dirty="0"/>
            <a:t>(commencing prior to 1 May 14). </a:t>
          </a:r>
          <a:endParaRPr lang="en-GB" b="1" dirty="0"/>
        </a:p>
      </dgm:t>
    </dgm:pt>
    <dgm:pt modelId="{22DAA238-02B8-4F98-B937-F79E175EF018}" type="parTrans" cxnId="{921AB3A1-1CBA-4FF0-99FC-58591581A845}">
      <dgm:prSet/>
      <dgm:spPr/>
      <dgm:t>
        <a:bodyPr/>
        <a:lstStyle/>
        <a:p>
          <a:endParaRPr lang="en-GB"/>
        </a:p>
      </dgm:t>
    </dgm:pt>
    <dgm:pt modelId="{37DFD394-369B-44AF-B9E3-BA44E6A8159F}" type="sibTrans" cxnId="{921AB3A1-1CBA-4FF0-99FC-58591581A845}">
      <dgm:prSet/>
      <dgm:spPr/>
      <dgm:t>
        <a:bodyPr/>
        <a:lstStyle/>
        <a:p>
          <a:endParaRPr lang="en-GB"/>
        </a:p>
      </dgm:t>
    </dgm:pt>
    <dgm:pt modelId="{E469B6ED-7E78-46E2-8BF7-B999E7E2EF91}">
      <dgm:prSet phldrT="[Text]"/>
      <dgm:spPr/>
      <dgm:t>
        <a:bodyPr/>
        <a:lstStyle/>
        <a:p>
          <a:r>
            <a:rPr lang="en-US" dirty="0"/>
            <a:t>Assurances</a:t>
          </a:r>
          <a:endParaRPr lang="en-GB" dirty="0"/>
        </a:p>
      </dgm:t>
    </dgm:pt>
    <dgm:pt modelId="{DA4D2648-2DBB-40B2-BFBE-A42955F27FED}" type="parTrans" cxnId="{1A9D4A56-E017-4A28-BB70-1D02D40A948C}">
      <dgm:prSet/>
      <dgm:spPr/>
      <dgm:t>
        <a:bodyPr/>
        <a:lstStyle/>
        <a:p>
          <a:endParaRPr lang="en-GB"/>
        </a:p>
      </dgm:t>
    </dgm:pt>
    <dgm:pt modelId="{D9F99B33-7CF3-4379-BD35-5D9215AB301F}" type="sibTrans" cxnId="{1A9D4A56-E017-4A28-BB70-1D02D40A948C}">
      <dgm:prSet/>
      <dgm:spPr/>
      <dgm:t>
        <a:bodyPr/>
        <a:lstStyle/>
        <a:p>
          <a:endParaRPr lang="en-GB"/>
        </a:p>
      </dgm:t>
    </dgm:pt>
    <dgm:pt modelId="{DBCBF6B1-5CCD-4C21-B0E8-1C56CC64144C}">
      <dgm:prSet phldrT="[Text]"/>
      <dgm:spPr/>
      <dgm:t>
        <a:bodyPr/>
        <a:lstStyle/>
        <a:p>
          <a:r>
            <a:rPr lang="en-US" dirty="0"/>
            <a:t>Must be agreed by manager directly responsible for post holder and validated by the Head of Department or Director. </a:t>
          </a:r>
          <a:endParaRPr lang="en-GB" dirty="0"/>
        </a:p>
      </dgm:t>
    </dgm:pt>
    <dgm:pt modelId="{280E6B8F-23EA-4459-886F-06CAA6305F80}" type="parTrans" cxnId="{2D502393-FCC4-4C2D-A9A3-73A9E48A28D5}">
      <dgm:prSet/>
      <dgm:spPr/>
      <dgm:t>
        <a:bodyPr/>
        <a:lstStyle/>
        <a:p>
          <a:endParaRPr lang="en-GB"/>
        </a:p>
      </dgm:t>
    </dgm:pt>
    <dgm:pt modelId="{4CD6BAB2-8306-47D2-9C9C-C7F3758F7B1F}" type="sibTrans" cxnId="{2D502393-FCC4-4C2D-A9A3-73A9E48A28D5}">
      <dgm:prSet/>
      <dgm:spPr/>
      <dgm:t>
        <a:bodyPr/>
        <a:lstStyle/>
        <a:p>
          <a:endParaRPr lang="en-GB"/>
        </a:p>
      </dgm:t>
    </dgm:pt>
    <dgm:pt modelId="{A645A7B3-C263-4631-9731-5C6839198252}">
      <dgm:prSet phldrT="[Text]"/>
      <dgm:spPr/>
      <dgm:t>
        <a:bodyPr/>
        <a:lstStyle/>
        <a:p>
          <a:r>
            <a:rPr lang="en-US" dirty="0"/>
            <a:t>Evidence of additional duties undertaken and the duration of these must be produced.</a:t>
          </a:r>
          <a:endParaRPr lang="en-GB" dirty="0"/>
        </a:p>
      </dgm:t>
    </dgm:pt>
    <dgm:pt modelId="{1745109D-2D8F-494E-8BB4-5491BEB04FE1}" type="parTrans" cxnId="{DF99B895-101C-4BBF-941D-BFAB1A8B8C83}">
      <dgm:prSet/>
      <dgm:spPr/>
      <dgm:t>
        <a:bodyPr/>
        <a:lstStyle/>
        <a:p>
          <a:endParaRPr lang="en-GB"/>
        </a:p>
      </dgm:t>
    </dgm:pt>
    <dgm:pt modelId="{3FA3F4A7-6DEF-4C1D-B7F9-645B8A395B91}" type="sibTrans" cxnId="{DF99B895-101C-4BBF-941D-BFAB1A8B8C83}">
      <dgm:prSet/>
      <dgm:spPr/>
      <dgm:t>
        <a:bodyPr/>
        <a:lstStyle/>
        <a:p>
          <a:endParaRPr lang="en-GB"/>
        </a:p>
      </dgm:t>
    </dgm:pt>
    <dgm:pt modelId="{B618298C-7831-4518-AE02-31339312A319}">
      <dgm:prSet/>
      <dgm:spPr/>
      <dgm:t>
        <a:bodyPr/>
        <a:lstStyle/>
        <a:p>
          <a:r>
            <a:rPr lang="en-US" dirty="0"/>
            <a:t>What is Appendix C</a:t>
          </a:r>
          <a:endParaRPr lang="en-GB" dirty="0"/>
        </a:p>
      </dgm:t>
    </dgm:pt>
    <dgm:pt modelId="{118FE937-C19E-4286-A32D-253298BC0E22}" type="parTrans" cxnId="{2EF8A9F8-EB07-4397-806E-DC63B0EDF389}">
      <dgm:prSet/>
      <dgm:spPr/>
      <dgm:t>
        <a:bodyPr/>
        <a:lstStyle/>
        <a:p>
          <a:endParaRPr lang="en-GB"/>
        </a:p>
      </dgm:t>
    </dgm:pt>
    <dgm:pt modelId="{875D9796-7CA4-4465-AECB-8DA17CCAB482}" type="sibTrans" cxnId="{2EF8A9F8-EB07-4397-806E-DC63B0EDF389}">
      <dgm:prSet/>
      <dgm:spPr/>
      <dgm:t>
        <a:bodyPr/>
        <a:lstStyle/>
        <a:p>
          <a:endParaRPr lang="en-GB"/>
        </a:p>
      </dgm:t>
    </dgm:pt>
    <dgm:pt modelId="{818F93D8-DF47-40D6-A903-65E8CEDB9991}">
      <dgm:prSet phldrT="[Text]"/>
      <dgm:spPr/>
      <dgm:t>
        <a:bodyPr/>
        <a:lstStyle/>
        <a:p>
          <a:r>
            <a:rPr lang="en-US" dirty="0"/>
            <a:t>To enable a realistic comparison of  JDs.</a:t>
          </a:r>
          <a:endParaRPr lang="en-GB" dirty="0"/>
        </a:p>
      </dgm:t>
    </dgm:pt>
    <dgm:pt modelId="{784A42D0-4C4F-4377-81B2-E87C3FCA2420}" type="sibTrans" cxnId="{8291F34A-9A04-479F-8B77-B80058EF40B5}">
      <dgm:prSet/>
      <dgm:spPr/>
      <dgm:t>
        <a:bodyPr/>
        <a:lstStyle/>
        <a:p>
          <a:endParaRPr lang="en-GB"/>
        </a:p>
      </dgm:t>
    </dgm:pt>
    <dgm:pt modelId="{E23A460D-02EC-406C-9A45-217AF2F303A1}" type="parTrans" cxnId="{8291F34A-9A04-479F-8B77-B80058EF40B5}">
      <dgm:prSet/>
      <dgm:spPr/>
      <dgm:t>
        <a:bodyPr/>
        <a:lstStyle/>
        <a:p>
          <a:endParaRPr lang="en-GB"/>
        </a:p>
      </dgm:t>
    </dgm:pt>
    <dgm:pt modelId="{1947E962-886E-41D5-9D33-371D10056EE7}">
      <dgm:prSet/>
      <dgm:spPr/>
      <dgm:t>
        <a:bodyPr/>
        <a:lstStyle/>
        <a:p>
          <a:r>
            <a:rPr lang="en-US" dirty="0"/>
            <a:t>The matching process is based on the post holder’s </a:t>
          </a:r>
          <a:r>
            <a:rPr lang="en-US" b="1" dirty="0"/>
            <a:t>substantive </a:t>
          </a:r>
          <a:r>
            <a:rPr lang="en-US" b="0" dirty="0"/>
            <a:t>Job Description.</a:t>
          </a:r>
          <a:endParaRPr lang="en-GB" b="0" dirty="0"/>
        </a:p>
      </dgm:t>
    </dgm:pt>
    <dgm:pt modelId="{80EE1F07-5DC0-4921-8CAC-3B2249617D52}" type="parTrans" cxnId="{47587B37-3DBF-4292-A4A3-83FA97622F7D}">
      <dgm:prSet/>
      <dgm:spPr/>
      <dgm:t>
        <a:bodyPr/>
        <a:lstStyle/>
        <a:p>
          <a:endParaRPr lang="en-GB"/>
        </a:p>
      </dgm:t>
    </dgm:pt>
    <dgm:pt modelId="{DBB1DEE0-04F7-4F4E-A472-35E90D898AE9}" type="sibTrans" cxnId="{47587B37-3DBF-4292-A4A3-83FA97622F7D}">
      <dgm:prSet/>
      <dgm:spPr/>
      <dgm:t>
        <a:bodyPr/>
        <a:lstStyle/>
        <a:p>
          <a:endParaRPr lang="en-GB"/>
        </a:p>
      </dgm:t>
    </dgm:pt>
    <dgm:pt modelId="{F3D92F9C-F665-43CC-A280-1AFF1DE47117}">
      <dgm:prSet/>
      <dgm:spPr/>
      <dgm:t>
        <a:bodyPr/>
        <a:lstStyle/>
        <a:p>
          <a:r>
            <a:rPr lang="en-US" dirty="0"/>
            <a:t>Some JDs no longer accurately reflect the substantive duties and responsibilities of the substantive post.</a:t>
          </a:r>
          <a:endParaRPr lang="en-GB" dirty="0"/>
        </a:p>
      </dgm:t>
    </dgm:pt>
    <dgm:pt modelId="{D927BBB7-2AF7-4C9E-AB78-10AE7A1F0F1B}" type="parTrans" cxnId="{BFBEC3E4-1AF5-47C8-BA3C-D1DF85369B2C}">
      <dgm:prSet/>
      <dgm:spPr/>
      <dgm:t>
        <a:bodyPr/>
        <a:lstStyle/>
        <a:p>
          <a:endParaRPr lang="en-GB"/>
        </a:p>
      </dgm:t>
    </dgm:pt>
    <dgm:pt modelId="{329D1C1D-2C28-4E1A-B875-07CDA1623B86}" type="sibTrans" cxnId="{BFBEC3E4-1AF5-47C8-BA3C-D1DF85369B2C}">
      <dgm:prSet/>
      <dgm:spPr/>
      <dgm:t>
        <a:bodyPr/>
        <a:lstStyle/>
        <a:p>
          <a:endParaRPr lang="en-GB"/>
        </a:p>
      </dgm:t>
    </dgm:pt>
    <dgm:pt modelId="{8752BD64-AE71-48F9-A10A-FF276D8495B3}">
      <dgm:prSet phldrT="[Text]"/>
      <dgm:spPr/>
      <dgm:t>
        <a:bodyPr/>
        <a:lstStyle/>
        <a:p>
          <a:r>
            <a:rPr lang="en-US" dirty="0"/>
            <a:t>Only duties and responsibilities that are </a:t>
          </a:r>
          <a:r>
            <a:rPr lang="en-US" b="1" dirty="0"/>
            <a:t>not</a:t>
          </a:r>
          <a:r>
            <a:rPr lang="en-US" dirty="0"/>
            <a:t> formally </a:t>
          </a:r>
          <a:r>
            <a:rPr lang="en-US" dirty="0" err="1"/>
            <a:t>recognised</a:t>
          </a:r>
          <a:r>
            <a:rPr lang="en-US" dirty="0"/>
            <a:t> elsewhere can be included on Appendix C (for example an honorarium payment or an acting up allowance would already be formal recognition)</a:t>
          </a:r>
          <a:endParaRPr lang="en-GB" dirty="0"/>
        </a:p>
      </dgm:t>
    </dgm:pt>
    <dgm:pt modelId="{C0FA0B2A-2F34-442A-93D3-234375ED1B3F}" type="parTrans" cxnId="{F8386FE8-3B73-469C-8983-B071654B8D43}">
      <dgm:prSet/>
      <dgm:spPr/>
      <dgm:t>
        <a:bodyPr/>
        <a:lstStyle/>
        <a:p>
          <a:endParaRPr lang="en-GB"/>
        </a:p>
      </dgm:t>
    </dgm:pt>
    <dgm:pt modelId="{8C6CCC5D-EF6C-4C04-A6F5-D21EF00CE98C}" type="sibTrans" cxnId="{F8386FE8-3B73-469C-8983-B071654B8D43}">
      <dgm:prSet/>
      <dgm:spPr/>
      <dgm:t>
        <a:bodyPr/>
        <a:lstStyle/>
        <a:p>
          <a:endParaRPr lang="en-GB"/>
        </a:p>
      </dgm:t>
    </dgm:pt>
    <dgm:pt modelId="{D7838F5A-E0E8-4CD3-B2AE-0DE8B19D6DC7}">
      <dgm:prSet/>
      <dgm:spPr/>
      <dgm:t>
        <a:bodyPr/>
        <a:lstStyle/>
        <a:p>
          <a:r>
            <a:rPr lang="en-US" dirty="0"/>
            <a:t>Appendix C is a form on which post holders can record additional duties that are not reflected on their substantive Job Description and a template is available on HR section of Intranet site. </a:t>
          </a:r>
          <a:endParaRPr lang="en-GB" dirty="0"/>
        </a:p>
      </dgm:t>
    </dgm:pt>
    <dgm:pt modelId="{DB7EA1A9-FAB2-47CF-963B-08B1E7B98832}" type="parTrans" cxnId="{80ED8657-039C-4640-8506-E71E002AE4B3}">
      <dgm:prSet/>
      <dgm:spPr/>
      <dgm:t>
        <a:bodyPr/>
        <a:lstStyle/>
        <a:p>
          <a:endParaRPr lang="en-GB"/>
        </a:p>
      </dgm:t>
    </dgm:pt>
    <dgm:pt modelId="{78875B5E-C4E7-4035-9BE4-BEB2B58DE025}" type="sibTrans" cxnId="{80ED8657-039C-4640-8506-E71E002AE4B3}">
      <dgm:prSet/>
      <dgm:spPr/>
      <dgm:t>
        <a:bodyPr/>
        <a:lstStyle/>
        <a:p>
          <a:endParaRPr lang="en-GB"/>
        </a:p>
      </dgm:t>
    </dgm:pt>
    <dgm:pt modelId="{3A2EDEA7-08E4-4129-B111-2E1BE74EA3D1}" type="pres">
      <dgm:prSet presAssocID="{65C8CA9B-B886-49B2-96B7-75013325EBCC}" presName="linearFlow" presStyleCnt="0">
        <dgm:presLayoutVars>
          <dgm:dir/>
          <dgm:animLvl val="lvl"/>
          <dgm:resizeHandles val="exact"/>
        </dgm:presLayoutVars>
      </dgm:prSet>
      <dgm:spPr/>
      <dgm:t>
        <a:bodyPr/>
        <a:lstStyle/>
        <a:p>
          <a:endParaRPr lang="en-US"/>
        </a:p>
      </dgm:t>
    </dgm:pt>
    <dgm:pt modelId="{1D7C9A01-7ADE-4CA7-9D6A-18C14B7E5056}" type="pres">
      <dgm:prSet presAssocID="{B618298C-7831-4518-AE02-31339312A319}" presName="composite" presStyleCnt="0"/>
      <dgm:spPr/>
    </dgm:pt>
    <dgm:pt modelId="{6D8A3BBA-31AD-4BB9-948B-376240DE12D7}" type="pres">
      <dgm:prSet presAssocID="{B618298C-7831-4518-AE02-31339312A319}" presName="parentText" presStyleLbl="alignNode1" presStyleIdx="0" presStyleCnt="4">
        <dgm:presLayoutVars>
          <dgm:chMax val="1"/>
          <dgm:bulletEnabled val="1"/>
        </dgm:presLayoutVars>
      </dgm:prSet>
      <dgm:spPr/>
      <dgm:t>
        <a:bodyPr/>
        <a:lstStyle/>
        <a:p>
          <a:endParaRPr lang="en-US"/>
        </a:p>
      </dgm:t>
    </dgm:pt>
    <dgm:pt modelId="{CCB6C913-8866-4122-A83F-547B0CBF2F3B}" type="pres">
      <dgm:prSet presAssocID="{B618298C-7831-4518-AE02-31339312A319}" presName="descendantText" presStyleLbl="alignAcc1" presStyleIdx="0" presStyleCnt="4" custLinFactNeighborX="0" custLinFactNeighborY="-228">
        <dgm:presLayoutVars>
          <dgm:bulletEnabled val="1"/>
        </dgm:presLayoutVars>
      </dgm:prSet>
      <dgm:spPr/>
      <dgm:t>
        <a:bodyPr/>
        <a:lstStyle/>
        <a:p>
          <a:endParaRPr lang="en-US"/>
        </a:p>
      </dgm:t>
    </dgm:pt>
    <dgm:pt modelId="{3CC8CC34-9047-4EA5-BBAE-A67CB046A4D7}" type="pres">
      <dgm:prSet presAssocID="{875D9796-7CA4-4465-AECB-8DA17CCAB482}" presName="sp" presStyleCnt="0"/>
      <dgm:spPr/>
    </dgm:pt>
    <dgm:pt modelId="{46584669-F5F4-4FB1-8C28-24784BA6BF34}" type="pres">
      <dgm:prSet presAssocID="{7DA9CBC5-0799-4CE0-B22A-952DDAE4525A}" presName="composite" presStyleCnt="0"/>
      <dgm:spPr/>
    </dgm:pt>
    <dgm:pt modelId="{F522EE3F-48D6-4663-8D11-16071F9A66EB}" type="pres">
      <dgm:prSet presAssocID="{7DA9CBC5-0799-4CE0-B22A-952DDAE4525A}" presName="parentText" presStyleLbl="alignNode1" presStyleIdx="1" presStyleCnt="4" custLinFactNeighborX="0" custLinFactNeighborY="-3913">
        <dgm:presLayoutVars>
          <dgm:chMax val="1"/>
          <dgm:bulletEnabled val="1"/>
        </dgm:presLayoutVars>
      </dgm:prSet>
      <dgm:spPr/>
      <dgm:t>
        <a:bodyPr/>
        <a:lstStyle/>
        <a:p>
          <a:endParaRPr lang="en-US"/>
        </a:p>
      </dgm:t>
    </dgm:pt>
    <dgm:pt modelId="{CD28B19B-85C9-4D41-B3D0-4270D59A432F}" type="pres">
      <dgm:prSet presAssocID="{7DA9CBC5-0799-4CE0-B22A-952DDAE4525A}" presName="descendantText" presStyleLbl="alignAcc1" presStyleIdx="1" presStyleCnt="4" custScaleX="99471" custScaleY="100692" custLinFactNeighborX="3255" custLinFactNeighborY="-7832">
        <dgm:presLayoutVars>
          <dgm:bulletEnabled val="1"/>
        </dgm:presLayoutVars>
      </dgm:prSet>
      <dgm:spPr/>
      <dgm:t>
        <a:bodyPr/>
        <a:lstStyle/>
        <a:p>
          <a:endParaRPr lang="en-US"/>
        </a:p>
      </dgm:t>
    </dgm:pt>
    <dgm:pt modelId="{04F123BC-95D8-4E1D-A0AF-6310B0931265}" type="pres">
      <dgm:prSet presAssocID="{51E11295-942A-4E87-9751-C1C5B8794FCF}" presName="sp" presStyleCnt="0"/>
      <dgm:spPr/>
    </dgm:pt>
    <dgm:pt modelId="{92C529B8-6970-42EE-BAB1-BE0F7EF02155}" type="pres">
      <dgm:prSet presAssocID="{3476DF67-04A9-46FE-8AF2-ADF685825C50}" presName="composite" presStyleCnt="0"/>
      <dgm:spPr/>
    </dgm:pt>
    <dgm:pt modelId="{9A1C5BAD-C3C5-4380-B4F5-227C6CCEB596}" type="pres">
      <dgm:prSet presAssocID="{3476DF67-04A9-46FE-8AF2-ADF685825C50}" presName="parentText" presStyleLbl="alignNode1" presStyleIdx="2" presStyleCnt="4">
        <dgm:presLayoutVars>
          <dgm:chMax val="1"/>
          <dgm:bulletEnabled val="1"/>
        </dgm:presLayoutVars>
      </dgm:prSet>
      <dgm:spPr/>
      <dgm:t>
        <a:bodyPr/>
        <a:lstStyle/>
        <a:p>
          <a:endParaRPr lang="en-US"/>
        </a:p>
      </dgm:t>
    </dgm:pt>
    <dgm:pt modelId="{B12BABB5-F434-494B-830A-120E75C1520B}" type="pres">
      <dgm:prSet presAssocID="{3476DF67-04A9-46FE-8AF2-ADF685825C50}" presName="descendantText" presStyleLbl="alignAcc1" presStyleIdx="2" presStyleCnt="4" custLinFactNeighborX="0">
        <dgm:presLayoutVars>
          <dgm:bulletEnabled val="1"/>
        </dgm:presLayoutVars>
      </dgm:prSet>
      <dgm:spPr/>
      <dgm:t>
        <a:bodyPr/>
        <a:lstStyle/>
        <a:p>
          <a:endParaRPr lang="en-US"/>
        </a:p>
      </dgm:t>
    </dgm:pt>
    <dgm:pt modelId="{E2D028A8-A152-4D8A-99A0-6FCF2D83B0EA}" type="pres">
      <dgm:prSet presAssocID="{AE2980E1-F9A3-4926-9B49-87850C0C40DB}" presName="sp" presStyleCnt="0"/>
      <dgm:spPr/>
    </dgm:pt>
    <dgm:pt modelId="{87E6CF17-72CB-4F08-9620-D4EB531F331D}" type="pres">
      <dgm:prSet presAssocID="{E469B6ED-7E78-46E2-8BF7-B999E7E2EF91}" presName="composite" presStyleCnt="0"/>
      <dgm:spPr/>
    </dgm:pt>
    <dgm:pt modelId="{8D12FD1B-E797-44AB-8E5E-048D9F3E027F}" type="pres">
      <dgm:prSet presAssocID="{E469B6ED-7E78-46E2-8BF7-B999E7E2EF91}" presName="parentText" presStyleLbl="alignNode1" presStyleIdx="3" presStyleCnt="4">
        <dgm:presLayoutVars>
          <dgm:chMax val="1"/>
          <dgm:bulletEnabled val="1"/>
        </dgm:presLayoutVars>
      </dgm:prSet>
      <dgm:spPr/>
      <dgm:t>
        <a:bodyPr/>
        <a:lstStyle/>
        <a:p>
          <a:endParaRPr lang="en-US"/>
        </a:p>
      </dgm:t>
    </dgm:pt>
    <dgm:pt modelId="{2D7AD3AE-6239-41E1-BA85-823D010E0169}" type="pres">
      <dgm:prSet presAssocID="{E469B6ED-7E78-46E2-8BF7-B999E7E2EF91}" presName="descendantText" presStyleLbl="alignAcc1" presStyleIdx="3" presStyleCnt="4" custLinFactNeighborY="0">
        <dgm:presLayoutVars>
          <dgm:bulletEnabled val="1"/>
        </dgm:presLayoutVars>
      </dgm:prSet>
      <dgm:spPr/>
      <dgm:t>
        <a:bodyPr/>
        <a:lstStyle/>
        <a:p>
          <a:endParaRPr lang="en-US"/>
        </a:p>
      </dgm:t>
    </dgm:pt>
  </dgm:ptLst>
  <dgm:cxnLst>
    <dgm:cxn modelId="{921AB3A1-1CBA-4FF0-99FC-58591581A845}" srcId="{3476DF67-04A9-46FE-8AF2-ADF685825C50}" destId="{75252F64-A48C-453D-88EB-F4FF64FC5482}" srcOrd="1" destOrd="0" parTransId="{22DAA238-02B8-4F98-B937-F79E175EF018}" sibTransId="{37DFD394-369B-44AF-B9E3-BA44E6A8159F}"/>
    <dgm:cxn modelId="{0F4058F5-459D-4519-A4FA-6B3A9CE1FC5C}" type="presOf" srcId="{E469B6ED-7E78-46E2-8BF7-B999E7E2EF91}" destId="{8D12FD1B-E797-44AB-8E5E-048D9F3E027F}" srcOrd="0" destOrd="0" presId="urn:microsoft.com/office/officeart/2005/8/layout/chevron2"/>
    <dgm:cxn modelId="{F2875531-FAAD-4C14-9109-D9EA76D107D6}" type="presOf" srcId="{7DA9CBC5-0799-4CE0-B22A-952DDAE4525A}" destId="{F522EE3F-48D6-4663-8D11-16071F9A66EB}" srcOrd="0" destOrd="0" presId="urn:microsoft.com/office/officeart/2005/8/layout/chevron2"/>
    <dgm:cxn modelId="{17967D83-5F48-4FE4-8B5F-F906F563DC3C}" type="presOf" srcId="{B618298C-7831-4518-AE02-31339312A319}" destId="{6D8A3BBA-31AD-4BB9-948B-376240DE12D7}" srcOrd="0" destOrd="0" presId="urn:microsoft.com/office/officeart/2005/8/layout/chevron2"/>
    <dgm:cxn modelId="{82BD2FAF-E090-4CB5-8944-66B8CDF87237}" type="presOf" srcId="{DBCBF6B1-5CCD-4C21-B0E8-1C56CC64144C}" destId="{2D7AD3AE-6239-41E1-BA85-823D010E0169}" srcOrd="0" destOrd="0" presId="urn:microsoft.com/office/officeart/2005/8/layout/chevron2"/>
    <dgm:cxn modelId="{D07A8DCE-16EE-4499-A0F8-0736DD8BA4EB}" type="presOf" srcId="{75252F64-A48C-453D-88EB-F4FF64FC5482}" destId="{B12BABB5-F434-494B-830A-120E75C1520B}" srcOrd="0" destOrd="1" presId="urn:microsoft.com/office/officeart/2005/8/layout/chevron2"/>
    <dgm:cxn modelId="{FE4C3DAF-1E50-42B0-A85B-1E73376087B6}" type="presOf" srcId="{F3D92F9C-F665-43CC-A280-1AFF1DE47117}" destId="{CCB6C913-8866-4122-A83F-547B0CBF2F3B}" srcOrd="0" destOrd="1" presId="urn:microsoft.com/office/officeart/2005/8/layout/chevron2"/>
    <dgm:cxn modelId="{BFBEC3E4-1AF5-47C8-BA3C-D1DF85369B2C}" srcId="{B618298C-7831-4518-AE02-31339312A319}" destId="{F3D92F9C-F665-43CC-A280-1AFF1DE47117}" srcOrd="1" destOrd="0" parTransId="{D927BBB7-2AF7-4C9E-AB78-10AE7A1F0F1B}" sibTransId="{329D1C1D-2C28-4E1A-B875-07CDA1623B86}"/>
    <dgm:cxn modelId="{A9C026D3-03F1-45DD-B02F-FA4B93AD7E9F}" type="presOf" srcId="{8C1C401C-93A0-4873-B016-5139829CBF1C}" destId="{CD28B19B-85C9-4D41-B3D0-4270D59A432F}" srcOrd="0" destOrd="0" presId="urn:microsoft.com/office/officeart/2005/8/layout/chevron2"/>
    <dgm:cxn modelId="{1400EC01-44E6-4D30-9BA7-FB6151830E59}" srcId="{7DA9CBC5-0799-4CE0-B22A-952DDAE4525A}" destId="{8C1C401C-93A0-4873-B016-5139829CBF1C}" srcOrd="0" destOrd="0" parTransId="{291FFCD6-6AAB-431C-86B7-094ABF1BC54E}" sibTransId="{BC7CC2B2-3DFF-4512-94FC-21CAEB60C1A5}"/>
    <dgm:cxn modelId="{5D005798-E27A-4E18-83D5-919014E0813E}" type="presOf" srcId="{8752BD64-AE71-48F9-A10A-FF276D8495B3}" destId="{B12BABB5-F434-494B-830A-120E75C1520B}" srcOrd="0" destOrd="2" presId="urn:microsoft.com/office/officeart/2005/8/layout/chevron2"/>
    <dgm:cxn modelId="{3E14B4D6-F17B-4D83-81CB-397663CB484E}" type="presOf" srcId="{818F93D8-DF47-40D6-A903-65E8CEDB9991}" destId="{CD28B19B-85C9-4D41-B3D0-4270D59A432F}" srcOrd="0" destOrd="1" presId="urn:microsoft.com/office/officeart/2005/8/layout/chevron2"/>
    <dgm:cxn modelId="{ACC12C6E-5E24-4C03-9981-25228F831C83}" type="presOf" srcId="{1947E962-886E-41D5-9D33-371D10056EE7}" destId="{CCB6C913-8866-4122-A83F-547B0CBF2F3B}" srcOrd="0" destOrd="0" presId="urn:microsoft.com/office/officeart/2005/8/layout/chevron2"/>
    <dgm:cxn modelId="{906E6558-2D42-4E03-B25D-C53D0083A11B}" type="presOf" srcId="{CE0595B3-40FF-438C-8297-969EA648527F}" destId="{B12BABB5-F434-494B-830A-120E75C1520B}" srcOrd="0" destOrd="0" presId="urn:microsoft.com/office/officeart/2005/8/layout/chevron2"/>
    <dgm:cxn modelId="{F8386FE8-3B73-469C-8983-B071654B8D43}" srcId="{3476DF67-04A9-46FE-8AF2-ADF685825C50}" destId="{8752BD64-AE71-48F9-A10A-FF276D8495B3}" srcOrd="2" destOrd="0" parTransId="{C0FA0B2A-2F34-442A-93D3-234375ED1B3F}" sibTransId="{8C6CCC5D-EF6C-4C04-A6F5-D21EF00CE98C}"/>
    <dgm:cxn modelId="{F607BB14-8745-453F-8CAB-A6F5F97F0943}" srcId="{65C8CA9B-B886-49B2-96B7-75013325EBCC}" destId="{7DA9CBC5-0799-4CE0-B22A-952DDAE4525A}" srcOrd="1" destOrd="0" parTransId="{B702FD1F-77D1-4759-A033-9D401BA0E48E}" sibTransId="{51E11295-942A-4E87-9751-C1C5B8794FCF}"/>
    <dgm:cxn modelId="{3E67CF0C-6727-4FB0-A11C-5A9C71D36198}" srcId="{65C8CA9B-B886-49B2-96B7-75013325EBCC}" destId="{3476DF67-04A9-46FE-8AF2-ADF685825C50}" srcOrd="2" destOrd="0" parTransId="{32ABACA3-1B5C-46D2-836B-AFF03EC894D0}" sibTransId="{AE2980E1-F9A3-4926-9B49-87850C0C40DB}"/>
    <dgm:cxn modelId="{333514D3-DF33-449A-9B57-B1C1CD2B42BB}" type="presOf" srcId="{65C8CA9B-B886-49B2-96B7-75013325EBCC}" destId="{3A2EDEA7-08E4-4129-B111-2E1BE74EA3D1}" srcOrd="0" destOrd="0" presId="urn:microsoft.com/office/officeart/2005/8/layout/chevron2"/>
    <dgm:cxn modelId="{80ED8657-039C-4640-8506-E71E002AE4B3}" srcId="{B618298C-7831-4518-AE02-31339312A319}" destId="{D7838F5A-E0E8-4CD3-B2AE-0DE8B19D6DC7}" srcOrd="2" destOrd="0" parTransId="{DB7EA1A9-FAB2-47CF-963B-08B1E7B98832}" sibTransId="{78875B5E-C4E7-4035-9BE4-BEB2B58DE025}"/>
    <dgm:cxn modelId="{1A9D4A56-E017-4A28-BB70-1D02D40A948C}" srcId="{65C8CA9B-B886-49B2-96B7-75013325EBCC}" destId="{E469B6ED-7E78-46E2-8BF7-B999E7E2EF91}" srcOrd="3" destOrd="0" parTransId="{DA4D2648-2DBB-40B2-BFBE-A42955F27FED}" sibTransId="{D9F99B33-7CF3-4379-BD35-5D9215AB301F}"/>
    <dgm:cxn modelId="{8D27CD0F-0AE3-4A87-83CD-9BF7BD87868D}" type="presOf" srcId="{A645A7B3-C263-4631-9731-5C6839198252}" destId="{2D7AD3AE-6239-41E1-BA85-823D010E0169}" srcOrd="0" destOrd="1" presId="urn:microsoft.com/office/officeart/2005/8/layout/chevron2"/>
    <dgm:cxn modelId="{6D20AFD8-3555-44E1-AB0E-8D62EC5A4498}" type="presOf" srcId="{3476DF67-04A9-46FE-8AF2-ADF685825C50}" destId="{9A1C5BAD-C3C5-4380-B4F5-227C6CCEB596}" srcOrd="0" destOrd="0" presId="urn:microsoft.com/office/officeart/2005/8/layout/chevron2"/>
    <dgm:cxn modelId="{DF99B895-101C-4BBF-941D-BFAB1A8B8C83}" srcId="{E469B6ED-7E78-46E2-8BF7-B999E7E2EF91}" destId="{A645A7B3-C263-4631-9731-5C6839198252}" srcOrd="1" destOrd="0" parTransId="{1745109D-2D8F-494E-8BB4-5491BEB04FE1}" sibTransId="{3FA3F4A7-6DEF-4C1D-B7F9-645B8A395B91}"/>
    <dgm:cxn modelId="{47587B37-3DBF-4292-A4A3-83FA97622F7D}" srcId="{B618298C-7831-4518-AE02-31339312A319}" destId="{1947E962-886E-41D5-9D33-371D10056EE7}" srcOrd="0" destOrd="0" parTransId="{80EE1F07-5DC0-4921-8CAC-3B2249617D52}" sibTransId="{DBB1DEE0-04F7-4F4E-A472-35E90D898AE9}"/>
    <dgm:cxn modelId="{754CFFEA-9F74-4D97-8BF5-4E7BCEDBC6E1}" type="presOf" srcId="{D7838F5A-E0E8-4CD3-B2AE-0DE8B19D6DC7}" destId="{CCB6C913-8866-4122-A83F-547B0CBF2F3B}" srcOrd="0" destOrd="2" presId="urn:microsoft.com/office/officeart/2005/8/layout/chevron2"/>
    <dgm:cxn modelId="{2D502393-FCC4-4C2D-A9A3-73A9E48A28D5}" srcId="{E469B6ED-7E78-46E2-8BF7-B999E7E2EF91}" destId="{DBCBF6B1-5CCD-4C21-B0E8-1C56CC64144C}" srcOrd="0" destOrd="0" parTransId="{280E6B8F-23EA-4459-886F-06CAA6305F80}" sibTransId="{4CD6BAB2-8306-47D2-9C9C-C7F3758F7B1F}"/>
    <dgm:cxn modelId="{2EF8A9F8-EB07-4397-806E-DC63B0EDF389}" srcId="{65C8CA9B-B886-49B2-96B7-75013325EBCC}" destId="{B618298C-7831-4518-AE02-31339312A319}" srcOrd="0" destOrd="0" parTransId="{118FE937-C19E-4286-A32D-253298BC0E22}" sibTransId="{875D9796-7CA4-4465-AECB-8DA17CCAB482}"/>
    <dgm:cxn modelId="{8291F34A-9A04-479F-8B77-B80058EF40B5}" srcId="{7DA9CBC5-0799-4CE0-B22A-952DDAE4525A}" destId="{818F93D8-DF47-40D6-A903-65E8CEDB9991}" srcOrd="1" destOrd="0" parTransId="{E23A460D-02EC-406C-9A45-217AF2F303A1}" sibTransId="{784A42D0-4C4F-4377-81B2-E87C3FCA2420}"/>
    <dgm:cxn modelId="{4E358F12-FAC4-40D1-B8FB-8949787F49D2}" srcId="{3476DF67-04A9-46FE-8AF2-ADF685825C50}" destId="{CE0595B3-40FF-438C-8297-969EA648527F}" srcOrd="0" destOrd="0" parTransId="{E5A4CE4B-B302-4FDE-B6CB-D1D637A6EC55}" sibTransId="{166967AD-5145-40C7-B680-BA8B79ABE6A4}"/>
    <dgm:cxn modelId="{082B2A15-74E7-41A4-B832-699C04D49294}" type="presParOf" srcId="{3A2EDEA7-08E4-4129-B111-2E1BE74EA3D1}" destId="{1D7C9A01-7ADE-4CA7-9D6A-18C14B7E5056}" srcOrd="0" destOrd="0" presId="urn:microsoft.com/office/officeart/2005/8/layout/chevron2"/>
    <dgm:cxn modelId="{7DDA8C35-859C-418A-AD54-DB0F879DB1FB}" type="presParOf" srcId="{1D7C9A01-7ADE-4CA7-9D6A-18C14B7E5056}" destId="{6D8A3BBA-31AD-4BB9-948B-376240DE12D7}" srcOrd="0" destOrd="0" presId="urn:microsoft.com/office/officeart/2005/8/layout/chevron2"/>
    <dgm:cxn modelId="{61CE94DC-973B-4F36-B3EC-B701313B3658}" type="presParOf" srcId="{1D7C9A01-7ADE-4CA7-9D6A-18C14B7E5056}" destId="{CCB6C913-8866-4122-A83F-547B0CBF2F3B}" srcOrd="1" destOrd="0" presId="urn:microsoft.com/office/officeart/2005/8/layout/chevron2"/>
    <dgm:cxn modelId="{E0CC5EB8-D845-4A3E-BCB8-78153492A683}" type="presParOf" srcId="{3A2EDEA7-08E4-4129-B111-2E1BE74EA3D1}" destId="{3CC8CC34-9047-4EA5-BBAE-A67CB046A4D7}" srcOrd="1" destOrd="0" presId="urn:microsoft.com/office/officeart/2005/8/layout/chevron2"/>
    <dgm:cxn modelId="{04946EC0-229E-4782-A20E-93EC937730B3}" type="presParOf" srcId="{3A2EDEA7-08E4-4129-B111-2E1BE74EA3D1}" destId="{46584669-F5F4-4FB1-8C28-24784BA6BF34}" srcOrd="2" destOrd="0" presId="urn:microsoft.com/office/officeart/2005/8/layout/chevron2"/>
    <dgm:cxn modelId="{C9F19CCB-6C16-43AD-A308-462922ECE0B4}" type="presParOf" srcId="{46584669-F5F4-4FB1-8C28-24784BA6BF34}" destId="{F522EE3F-48D6-4663-8D11-16071F9A66EB}" srcOrd="0" destOrd="0" presId="urn:microsoft.com/office/officeart/2005/8/layout/chevron2"/>
    <dgm:cxn modelId="{E309ACF8-A203-416E-B271-AF2BE2ED8726}" type="presParOf" srcId="{46584669-F5F4-4FB1-8C28-24784BA6BF34}" destId="{CD28B19B-85C9-4D41-B3D0-4270D59A432F}" srcOrd="1" destOrd="0" presId="urn:microsoft.com/office/officeart/2005/8/layout/chevron2"/>
    <dgm:cxn modelId="{73DBEECF-AD4E-426E-9D35-C7DF694CAF74}" type="presParOf" srcId="{3A2EDEA7-08E4-4129-B111-2E1BE74EA3D1}" destId="{04F123BC-95D8-4E1D-A0AF-6310B0931265}" srcOrd="3" destOrd="0" presId="urn:microsoft.com/office/officeart/2005/8/layout/chevron2"/>
    <dgm:cxn modelId="{B05E1D6B-E4DD-45B7-96DC-E190BF0DBA74}" type="presParOf" srcId="{3A2EDEA7-08E4-4129-B111-2E1BE74EA3D1}" destId="{92C529B8-6970-42EE-BAB1-BE0F7EF02155}" srcOrd="4" destOrd="0" presId="urn:microsoft.com/office/officeart/2005/8/layout/chevron2"/>
    <dgm:cxn modelId="{3AA2CD0D-8C37-485F-AEEF-0E525E85D1B3}" type="presParOf" srcId="{92C529B8-6970-42EE-BAB1-BE0F7EF02155}" destId="{9A1C5BAD-C3C5-4380-B4F5-227C6CCEB596}" srcOrd="0" destOrd="0" presId="urn:microsoft.com/office/officeart/2005/8/layout/chevron2"/>
    <dgm:cxn modelId="{A7368D65-716D-4FB9-8B05-AED0ADF2FBC6}" type="presParOf" srcId="{92C529B8-6970-42EE-BAB1-BE0F7EF02155}" destId="{B12BABB5-F434-494B-830A-120E75C1520B}" srcOrd="1" destOrd="0" presId="urn:microsoft.com/office/officeart/2005/8/layout/chevron2"/>
    <dgm:cxn modelId="{11AB3381-AB66-440E-A226-0C26C8C2C4FF}" type="presParOf" srcId="{3A2EDEA7-08E4-4129-B111-2E1BE74EA3D1}" destId="{E2D028A8-A152-4D8A-99A0-6FCF2D83B0EA}" srcOrd="5" destOrd="0" presId="urn:microsoft.com/office/officeart/2005/8/layout/chevron2"/>
    <dgm:cxn modelId="{FB0AAEC7-8C53-4E13-BE55-6B868E087D08}" type="presParOf" srcId="{3A2EDEA7-08E4-4129-B111-2E1BE74EA3D1}" destId="{87E6CF17-72CB-4F08-9620-D4EB531F331D}" srcOrd="6" destOrd="0" presId="urn:microsoft.com/office/officeart/2005/8/layout/chevron2"/>
    <dgm:cxn modelId="{14CB9726-86B3-4347-9789-BD3944398403}" type="presParOf" srcId="{87E6CF17-72CB-4F08-9620-D4EB531F331D}" destId="{8D12FD1B-E797-44AB-8E5E-048D9F3E027F}" srcOrd="0" destOrd="0" presId="urn:microsoft.com/office/officeart/2005/8/layout/chevron2"/>
    <dgm:cxn modelId="{0C696887-B442-48EF-BAEB-06DED22D7A7D}" type="presParOf" srcId="{87E6CF17-72CB-4F08-9620-D4EB531F331D}" destId="{2D7AD3AE-6239-41E1-BA85-823D010E016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321206-6A64-4D67-892E-1EE46E01C31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EE317D3F-773D-444B-B05F-E1A5C9F5D986}">
      <dgm:prSet/>
      <dgm:spPr>
        <a:solidFill>
          <a:srgbClr val="FFC000"/>
        </a:solidFill>
      </dgm:spPr>
      <dgm:t>
        <a:bodyPr/>
        <a:lstStyle/>
        <a:p>
          <a:r>
            <a:rPr lang="en-US" b="1" dirty="0">
              <a:solidFill>
                <a:schemeClr val="tx1"/>
              </a:solidFill>
            </a:rPr>
            <a:t>PANEL WILL CONSIDER REVIEWS</a:t>
          </a:r>
          <a:endParaRPr lang="en-GB" dirty="0"/>
        </a:p>
      </dgm:t>
    </dgm:pt>
    <dgm:pt modelId="{BA6536ED-B9C3-49A2-9211-4B07CBAEC458}" type="parTrans" cxnId="{EA93FAB2-0D65-4FA2-A8AD-E2221A82F0F1}">
      <dgm:prSet/>
      <dgm:spPr/>
      <dgm:t>
        <a:bodyPr/>
        <a:lstStyle/>
        <a:p>
          <a:endParaRPr lang="en-GB"/>
        </a:p>
      </dgm:t>
    </dgm:pt>
    <dgm:pt modelId="{EEE1DD96-36E7-4118-9AA9-9EE925908002}" type="sibTrans" cxnId="{EA93FAB2-0D65-4FA2-A8AD-E2221A82F0F1}">
      <dgm:prSet/>
      <dgm:spPr/>
      <dgm:t>
        <a:bodyPr/>
        <a:lstStyle/>
        <a:p>
          <a:endParaRPr lang="en-GB"/>
        </a:p>
      </dgm:t>
    </dgm:pt>
    <dgm:pt modelId="{3430F5C1-5D00-427F-9665-6C0891F7BC9C}">
      <dgm:prSet custT="1"/>
      <dgm:spPr/>
      <dgm:t>
        <a:bodyPr/>
        <a:lstStyle/>
        <a:p>
          <a:r>
            <a:rPr lang="en-US" sz="1400" dirty="0"/>
            <a:t> Panel will meet and consider any requests for review</a:t>
          </a:r>
          <a:endParaRPr lang="en-GB" sz="1400" dirty="0"/>
        </a:p>
      </dgm:t>
    </dgm:pt>
    <dgm:pt modelId="{D5BE7CE2-A6A8-4CD8-AEDA-55B481F037E0}" type="parTrans" cxnId="{D0DFA300-4CA6-4DC1-8D16-EE51B4D7CF9E}">
      <dgm:prSet/>
      <dgm:spPr/>
      <dgm:t>
        <a:bodyPr/>
        <a:lstStyle/>
        <a:p>
          <a:endParaRPr lang="en-GB"/>
        </a:p>
      </dgm:t>
    </dgm:pt>
    <dgm:pt modelId="{8D167398-0848-4B94-BD09-A3AE3868E106}" type="sibTrans" cxnId="{D0DFA300-4CA6-4DC1-8D16-EE51B4D7CF9E}">
      <dgm:prSet/>
      <dgm:spPr/>
      <dgm:t>
        <a:bodyPr/>
        <a:lstStyle/>
        <a:p>
          <a:endParaRPr lang="en-GB"/>
        </a:p>
      </dgm:t>
    </dgm:pt>
    <dgm:pt modelId="{46A48FA2-0571-4F7D-9AE6-B78C6BBE3766}">
      <dgm:prSet/>
      <dgm:spPr>
        <a:solidFill>
          <a:srgbClr val="FFC000"/>
        </a:solidFill>
      </dgm:spPr>
      <dgm:t>
        <a:bodyPr/>
        <a:lstStyle/>
        <a:p>
          <a:r>
            <a:rPr lang="en-US" b="1" dirty="0">
              <a:solidFill>
                <a:schemeClr val="tx1"/>
              </a:solidFill>
            </a:rPr>
            <a:t>THE ASSESSMENT PROCESS  APPENDIX D</a:t>
          </a:r>
          <a:endParaRPr lang="en-GB" dirty="0"/>
        </a:p>
      </dgm:t>
    </dgm:pt>
    <dgm:pt modelId="{166E2396-649F-479C-BA46-949F77CEE86E}" type="parTrans" cxnId="{6A1F28A0-83D1-4DC1-8B55-9BA2C8CDA65A}">
      <dgm:prSet/>
      <dgm:spPr/>
      <dgm:t>
        <a:bodyPr/>
        <a:lstStyle/>
        <a:p>
          <a:endParaRPr lang="en-GB"/>
        </a:p>
      </dgm:t>
    </dgm:pt>
    <dgm:pt modelId="{42B68156-F779-4C5D-9106-94E9F354E7DB}" type="sibTrans" cxnId="{6A1F28A0-83D1-4DC1-8B55-9BA2C8CDA65A}">
      <dgm:prSet/>
      <dgm:spPr/>
      <dgm:t>
        <a:bodyPr/>
        <a:lstStyle/>
        <a:p>
          <a:endParaRPr lang="en-GB"/>
        </a:p>
      </dgm:t>
    </dgm:pt>
    <dgm:pt modelId="{82AFBBE3-A6A9-42DD-9968-1A9C5FF165BF}">
      <dgm:prSet custT="1"/>
      <dgm:spPr/>
      <dgm:t>
        <a:bodyPr/>
        <a:lstStyle/>
        <a:p>
          <a:r>
            <a:rPr lang="en-US" sz="1400" dirty="0"/>
            <a:t>Panel will compare individual Job Holders’ substantive Job Descriptions (including Appendix C) to the post in the new structure</a:t>
          </a:r>
          <a:endParaRPr lang="en-GB" sz="1400" dirty="0"/>
        </a:p>
      </dgm:t>
    </dgm:pt>
    <dgm:pt modelId="{5F44D1A0-C8C5-4C94-8B87-AA6F36ADBA9D}" type="parTrans" cxnId="{57B441BD-2F58-4C95-B9FD-520C7F76E067}">
      <dgm:prSet/>
      <dgm:spPr/>
      <dgm:t>
        <a:bodyPr/>
        <a:lstStyle/>
        <a:p>
          <a:endParaRPr lang="en-GB"/>
        </a:p>
      </dgm:t>
    </dgm:pt>
    <dgm:pt modelId="{40C66B6A-1011-4BFC-A424-A9746C36D3CB}" type="sibTrans" cxnId="{57B441BD-2F58-4C95-B9FD-520C7F76E067}">
      <dgm:prSet/>
      <dgm:spPr/>
      <dgm:t>
        <a:bodyPr/>
        <a:lstStyle/>
        <a:p>
          <a:endParaRPr lang="en-GB"/>
        </a:p>
      </dgm:t>
    </dgm:pt>
    <dgm:pt modelId="{01068513-0841-47D4-AD80-592079E6CFD3}">
      <dgm:prSet phldrT="[Text]"/>
      <dgm:spPr>
        <a:solidFill>
          <a:srgbClr val="FFC000"/>
        </a:solidFill>
      </dgm:spPr>
      <dgm:t>
        <a:bodyPr/>
        <a:lstStyle/>
        <a:p>
          <a:r>
            <a:rPr lang="en-US" b="1" dirty="0">
              <a:solidFill>
                <a:schemeClr val="tx1"/>
              </a:solidFill>
            </a:rPr>
            <a:t>COMMUNICATE WITH POSTHOLDERS</a:t>
          </a:r>
          <a:endParaRPr lang="en-GB" b="1" dirty="0">
            <a:solidFill>
              <a:schemeClr val="tx1"/>
            </a:solidFill>
          </a:endParaRPr>
        </a:p>
      </dgm:t>
    </dgm:pt>
    <dgm:pt modelId="{20A78125-8224-4EF3-9745-77E3D6CADBDF}" type="parTrans" cxnId="{F5362441-8E59-4DA5-9F42-1BAC09E34ECD}">
      <dgm:prSet/>
      <dgm:spPr/>
      <dgm:t>
        <a:bodyPr/>
        <a:lstStyle/>
        <a:p>
          <a:endParaRPr lang="en-GB"/>
        </a:p>
      </dgm:t>
    </dgm:pt>
    <dgm:pt modelId="{5B131ECC-CBB7-403C-8334-2756F090EEDB}" type="sibTrans" cxnId="{F5362441-8E59-4DA5-9F42-1BAC09E34ECD}">
      <dgm:prSet/>
      <dgm:spPr/>
      <dgm:t>
        <a:bodyPr/>
        <a:lstStyle/>
        <a:p>
          <a:endParaRPr lang="en-GB"/>
        </a:p>
      </dgm:t>
    </dgm:pt>
    <dgm:pt modelId="{C05F3758-7E69-4381-9077-3C45FD97F0E1}">
      <dgm:prSet phldrT="[Text]" custT="1"/>
      <dgm:spPr/>
      <dgm:t>
        <a:bodyPr/>
        <a:lstStyle/>
        <a:p>
          <a:r>
            <a:rPr lang="en-US" sz="1400" dirty="0"/>
            <a:t>HR will inform all post holders of outcome of matching panel.  This will be either:-</a:t>
          </a:r>
          <a:endParaRPr lang="en-GB" sz="1400" dirty="0"/>
        </a:p>
      </dgm:t>
    </dgm:pt>
    <dgm:pt modelId="{632D4296-B05E-42C9-8800-2753714E6F94}" type="parTrans" cxnId="{7C3E5F30-964C-421F-9C40-58F9B2C006BE}">
      <dgm:prSet/>
      <dgm:spPr/>
      <dgm:t>
        <a:bodyPr/>
        <a:lstStyle/>
        <a:p>
          <a:endParaRPr lang="en-GB"/>
        </a:p>
      </dgm:t>
    </dgm:pt>
    <dgm:pt modelId="{A2D1B86A-D590-4A87-9485-2323DBAB6E3E}" type="sibTrans" cxnId="{7C3E5F30-964C-421F-9C40-58F9B2C006BE}">
      <dgm:prSet/>
      <dgm:spPr/>
      <dgm:t>
        <a:bodyPr/>
        <a:lstStyle/>
        <a:p>
          <a:endParaRPr lang="en-GB"/>
        </a:p>
      </dgm:t>
    </dgm:pt>
    <dgm:pt modelId="{35B96F82-DB55-4E46-9CD6-9BBFAAC43D98}">
      <dgm:prSet custT="1"/>
      <dgm:spPr/>
      <dgm:t>
        <a:bodyPr/>
        <a:lstStyle/>
        <a:p>
          <a:r>
            <a:rPr lang="en-US" sz="1400" dirty="0"/>
            <a:t> Panel will determine final list of post holders to be included in the matching pool</a:t>
          </a:r>
          <a:endParaRPr lang="en-GB" sz="1400" dirty="0"/>
        </a:p>
      </dgm:t>
    </dgm:pt>
    <dgm:pt modelId="{EA08F1D6-68C9-4D5F-A6E8-733DD1E18110}" type="parTrans" cxnId="{BB001E42-B588-4B68-A941-097F6A6A321D}">
      <dgm:prSet/>
      <dgm:spPr/>
      <dgm:t>
        <a:bodyPr/>
        <a:lstStyle/>
        <a:p>
          <a:endParaRPr lang="en-GB"/>
        </a:p>
      </dgm:t>
    </dgm:pt>
    <dgm:pt modelId="{FA9EB56B-2C28-4560-8073-EE0B41F002A9}" type="sibTrans" cxnId="{BB001E42-B588-4B68-A941-097F6A6A321D}">
      <dgm:prSet/>
      <dgm:spPr/>
      <dgm:t>
        <a:bodyPr/>
        <a:lstStyle/>
        <a:p>
          <a:endParaRPr lang="en-GB"/>
        </a:p>
      </dgm:t>
    </dgm:pt>
    <dgm:pt modelId="{68FA4323-7B13-4A17-B127-FE0CA90E848D}">
      <dgm:prSet custT="1"/>
      <dgm:spPr/>
      <dgm:t>
        <a:bodyPr/>
        <a:lstStyle/>
        <a:p>
          <a:r>
            <a:rPr lang="en-US" sz="1400" dirty="0"/>
            <a:t>The assessment process will be to establish the posts which are:-</a:t>
          </a:r>
          <a:endParaRPr lang="en-GB" sz="1400" dirty="0"/>
        </a:p>
      </dgm:t>
    </dgm:pt>
    <dgm:pt modelId="{0202384B-8FD4-4ACE-B72B-CB5771A9F0BF}" type="parTrans" cxnId="{178D7D14-DD48-40F5-9BCA-7B4256066A46}">
      <dgm:prSet/>
      <dgm:spPr/>
      <dgm:t>
        <a:bodyPr/>
        <a:lstStyle/>
        <a:p>
          <a:endParaRPr lang="en-GB"/>
        </a:p>
      </dgm:t>
    </dgm:pt>
    <dgm:pt modelId="{FE415539-2753-4771-ADB9-107C7FA759CF}" type="sibTrans" cxnId="{178D7D14-DD48-40F5-9BCA-7B4256066A46}">
      <dgm:prSet/>
      <dgm:spPr/>
      <dgm:t>
        <a:bodyPr/>
        <a:lstStyle/>
        <a:p>
          <a:endParaRPr lang="en-GB"/>
        </a:p>
      </dgm:t>
    </dgm:pt>
    <dgm:pt modelId="{64A0C3C4-CAF2-47A3-8E23-CB576A35A45B}">
      <dgm:prSet custT="1"/>
      <dgm:spPr/>
      <dgm:t>
        <a:bodyPr/>
        <a:lstStyle/>
        <a:p>
          <a:r>
            <a:rPr lang="en-US" sz="1400" dirty="0"/>
            <a:t>Unchanged</a:t>
          </a:r>
          <a:endParaRPr lang="en-GB" sz="1400" dirty="0"/>
        </a:p>
      </dgm:t>
    </dgm:pt>
    <dgm:pt modelId="{43E98637-6F29-4991-B47A-6DDFC66449F9}" type="parTrans" cxnId="{BE184980-3E03-456B-9E4B-8F9604C9D5E8}">
      <dgm:prSet/>
      <dgm:spPr/>
      <dgm:t>
        <a:bodyPr/>
        <a:lstStyle/>
        <a:p>
          <a:endParaRPr lang="en-GB"/>
        </a:p>
      </dgm:t>
    </dgm:pt>
    <dgm:pt modelId="{235032E0-FDA8-463A-A78A-88131CBA2BF7}" type="sibTrans" cxnId="{BE184980-3E03-456B-9E4B-8F9604C9D5E8}">
      <dgm:prSet/>
      <dgm:spPr/>
      <dgm:t>
        <a:bodyPr/>
        <a:lstStyle/>
        <a:p>
          <a:endParaRPr lang="en-GB"/>
        </a:p>
      </dgm:t>
    </dgm:pt>
    <dgm:pt modelId="{C6BC7257-3806-43C3-B6D1-2E0CD0ADBE4C}">
      <dgm:prSet custT="1"/>
      <dgm:spPr/>
      <dgm:t>
        <a:bodyPr/>
        <a:lstStyle/>
        <a:p>
          <a:r>
            <a:rPr lang="en-US" sz="1400" dirty="0"/>
            <a:t>Minimally altered/amended</a:t>
          </a:r>
          <a:endParaRPr lang="en-GB" sz="1400" dirty="0"/>
        </a:p>
      </dgm:t>
    </dgm:pt>
    <dgm:pt modelId="{E154C712-D9C3-4CF2-8304-162A87AD5D66}" type="parTrans" cxnId="{5FD934E5-F632-4941-8EDB-68002D5A3C6F}">
      <dgm:prSet/>
      <dgm:spPr/>
      <dgm:t>
        <a:bodyPr/>
        <a:lstStyle/>
        <a:p>
          <a:endParaRPr lang="en-GB"/>
        </a:p>
      </dgm:t>
    </dgm:pt>
    <dgm:pt modelId="{B8E12C13-18AA-4E44-862D-3272DA969DB6}" type="sibTrans" cxnId="{5FD934E5-F632-4941-8EDB-68002D5A3C6F}">
      <dgm:prSet/>
      <dgm:spPr/>
      <dgm:t>
        <a:bodyPr/>
        <a:lstStyle/>
        <a:p>
          <a:endParaRPr lang="en-GB"/>
        </a:p>
      </dgm:t>
    </dgm:pt>
    <dgm:pt modelId="{571A74F5-162E-4E2B-A92F-F40E001923CE}">
      <dgm:prSet custT="1"/>
      <dgm:spPr/>
      <dgm:t>
        <a:bodyPr/>
        <a:lstStyle/>
        <a:p>
          <a:r>
            <a:rPr lang="en-US" sz="1400" dirty="0"/>
            <a:t>Substantially altered/amended</a:t>
          </a:r>
          <a:endParaRPr lang="en-GB" sz="1400" dirty="0"/>
        </a:p>
      </dgm:t>
    </dgm:pt>
    <dgm:pt modelId="{10184C7D-258B-4513-AA47-4FE8F5F37486}" type="parTrans" cxnId="{C0BD047B-4D53-4205-8BA9-24557C1D6EB0}">
      <dgm:prSet/>
      <dgm:spPr/>
      <dgm:t>
        <a:bodyPr/>
        <a:lstStyle/>
        <a:p>
          <a:endParaRPr lang="en-GB"/>
        </a:p>
      </dgm:t>
    </dgm:pt>
    <dgm:pt modelId="{B45A9A73-76D0-41EF-AD90-68E6E3533450}" type="sibTrans" cxnId="{C0BD047B-4D53-4205-8BA9-24557C1D6EB0}">
      <dgm:prSet/>
      <dgm:spPr/>
      <dgm:t>
        <a:bodyPr/>
        <a:lstStyle/>
        <a:p>
          <a:endParaRPr lang="en-GB"/>
        </a:p>
      </dgm:t>
    </dgm:pt>
    <dgm:pt modelId="{DB22F67F-D42B-4C87-A957-D1697F310DA1}">
      <dgm:prSet custT="1"/>
      <dgm:spPr/>
      <dgm:t>
        <a:bodyPr/>
        <a:lstStyle/>
        <a:p>
          <a:r>
            <a:rPr lang="en-US" sz="1400" dirty="0"/>
            <a:t>New Posts</a:t>
          </a:r>
          <a:endParaRPr lang="en-GB" sz="1400" dirty="0"/>
        </a:p>
      </dgm:t>
    </dgm:pt>
    <dgm:pt modelId="{BDF75DEA-75E4-4684-98BD-698C318950DC}" type="parTrans" cxnId="{325603FB-E552-4B74-9FAA-F6B9F184C0E9}">
      <dgm:prSet/>
      <dgm:spPr/>
      <dgm:t>
        <a:bodyPr/>
        <a:lstStyle/>
        <a:p>
          <a:endParaRPr lang="en-GB"/>
        </a:p>
      </dgm:t>
    </dgm:pt>
    <dgm:pt modelId="{85AEB3AD-B21E-4DC1-92A4-D75DCFAB7371}" type="sibTrans" cxnId="{325603FB-E552-4B74-9FAA-F6B9F184C0E9}">
      <dgm:prSet/>
      <dgm:spPr/>
      <dgm:t>
        <a:bodyPr/>
        <a:lstStyle/>
        <a:p>
          <a:endParaRPr lang="en-GB"/>
        </a:p>
      </dgm:t>
    </dgm:pt>
    <dgm:pt modelId="{4E9C2E1B-D2EA-4C56-9D61-77217C7281F8}">
      <dgm:prSet phldrT="[Text]" custT="1"/>
      <dgm:spPr/>
      <dgm:t>
        <a:bodyPr/>
        <a:lstStyle/>
        <a:p>
          <a:r>
            <a:rPr lang="en-US" sz="1400" dirty="0"/>
            <a:t>Confirmation in post </a:t>
          </a:r>
          <a:endParaRPr lang="en-GB" sz="1400" dirty="0"/>
        </a:p>
      </dgm:t>
    </dgm:pt>
    <dgm:pt modelId="{C8162E3A-61B5-4BB3-9B54-93BEF0993706}" type="parTrans" cxnId="{6E948626-504B-4A17-9094-855F2D596950}">
      <dgm:prSet/>
      <dgm:spPr/>
      <dgm:t>
        <a:bodyPr/>
        <a:lstStyle/>
        <a:p>
          <a:endParaRPr lang="en-GB"/>
        </a:p>
      </dgm:t>
    </dgm:pt>
    <dgm:pt modelId="{D82361FB-B128-475A-88A2-B2044682DF05}" type="sibTrans" cxnId="{6E948626-504B-4A17-9094-855F2D596950}">
      <dgm:prSet/>
      <dgm:spPr/>
      <dgm:t>
        <a:bodyPr/>
        <a:lstStyle/>
        <a:p>
          <a:endParaRPr lang="en-GB"/>
        </a:p>
      </dgm:t>
    </dgm:pt>
    <dgm:pt modelId="{1EDED178-6A46-45BE-BA3E-D94E8810A254}">
      <dgm:prSet phldrT="[Text]" custT="1"/>
      <dgm:spPr/>
      <dgm:t>
        <a:bodyPr/>
        <a:lstStyle/>
        <a:p>
          <a:r>
            <a:rPr lang="en-US" sz="1400" dirty="0"/>
            <a:t>Confirmation of inclusion in ringfenced pool to compete for  post</a:t>
          </a:r>
          <a:endParaRPr lang="en-GB" sz="1400" dirty="0"/>
        </a:p>
      </dgm:t>
    </dgm:pt>
    <dgm:pt modelId="{B940CE9A-0EF9-403E-9686-BEB7A02438AC}" type="parTrans" cxnId="{95053074-50BF-4F26-8AF0-C18765B196C5}">
      <dgm:prSet/>
      <dgm:spPr/>
      <dgm:t>
        <a:bodyPr/>
        <a:lstStyle/>
        <a:p>
          <a:endParaRPr lang="en-GB"/>
        </a:p>
      </dgm:t>
    </dgm:pt>
    <dgm:pt modelId="{93B77C91-B724-4E62-9FB0-B0E5399FB458}" type="sibTrans" cxnId="{95053074-50BF-4F26-8AF0-C18765B196C5}">
      <dgm:prSet/>
      <dgm:spPr/>
      <dgm:t>
        <a:bodyPr/>
        <a:lstStyle/>
        <a:p>
          <a:endParaRPr lang="en-GB"/>
        </a:p>
      </dgm:t>
    </dgm:pt>
    <dgm:pt modelId="{8E70C59A-1F1E-401C-826F-5FDDE61B68A4}">
      <dgm:prSet phldrT="[Text]" custT="1"/>
      <dgm:spPr/>
      <dgm:t>
        <a:bodyPr/>
        <a:lstStyle/>
        <a:p>
          <a:r>
            <a:rPr lang="en-US" sz="1400" dirty="0"/>
            <a:t>Not matched into post</a:t>
          </a:r>
          <a:endParaRPr lang="en-GB" sz="1400" dirty="0"/>
        </a:p>
      </dgm:t>
    </dgm:pt>
    <dgm:pt modelId="{1C115EE7-D697-431A-A591-15D925F011A1}" type="parTrans" cxnId="{1FB15B32-50C1-4EA1-95B7-F7A2B7FAAA49}">
      <dgm:prSet/>
      <dgm:spPr/>
      <dgm:t>
        <a:bodyPr/>
        <a:lstStyle/>
        <a:p>
          <a:endParaRPr lang="en-GB"/>
        </a:p>
      </dgm:t>
    </dgm:pt>
    <dgm:pt modelId="{E071107D-1394-41DD-B32F-ACEB19F65509}" type="sibTrans" cxnId="{1FB15B32-50C1-4EA1-95B7-F7A2B7FAAA49}">
      <dgm:prSet/>
      <dgm:spPr/>
      <dgm:t>
        <a:bodyPr/>
        <a:lstStyle/>
        <a:p>
          <a:endParaRPr lang="en-GB"/>
        </a:p>
      </dgm:t>
    </dgm:pt>
    <dgm:pt modelId="{DD9E8ACF-BAC5-423B-9111-95437D94B145}">
      <dgm:prSet phldrT="[Text]" custT="1"/>
      <dgm:spPr/>
      <dgm:t>
        <a:bodyPr/>
        <a:lstStyle/>
        <a:p>
          <a:r>
            <a:rPr lang="en-US" sz="1400" dirty="0"/>
            <a:t>Not included in the Matching Pool.  Review was unsuccessful</a:t>
          </a:r>
          <a:endParaRPr lang="en-GB" sz="1400" dirty="0"/>
        </a:p>
      </dgm:t>
    </dgm:pt>
    <dgm:pt modelId="{BF99CF15-A52F-41CD-9B04-761DA66A9731}" type="parTrans" cxnId="{0FB15655-B7BA-40AB-BA60-521659697C1C}">
      <dgm:prSet/>
      <dgm:spPr/>
      <dgm:t>
        <a:bodyPr/>
        <a:lstStyle/>
        <a:p>
          <a:endParaRPr lang="en-GB"/>
        </a:p>
      </dgm:t>
    </dgm:pt>
    <dgm:pt modelId="{7F3D0A47-CE31-4F98-985B-3ED48314D0BF}" type="sibTrans" cxnId="{0FB15655-B7BA-40AB-BA60-521659697C1C}">
      <dgm:prSet/>
      <dgm:spPr/>
      <dgm:t>
        <a:bodyPr/>
        <a:lstStyle/>
        <a:p>
          <a:endParaRPr lang="en-GB"/>
        </a:p>
      </dgm:t>
    </dgm:pt>
    <dgm:pt modelId="{E93C6F94-4D82-415F-A43D-92FA9F4AEF06}" type="pres">
      <dgm:prSet presAssocID="{8D321206-6A64-4D67-892E-1EE46E01C319}" presName="linearFlow" presStyleCnt="0">
        <dgm:presLayoutVars>
          <dgm:dir/>
          <dgm:animLvl val="lvl"/>
          <dgm:resizeHandles val="exact"/>
        </dgm:presLayoutVars>
      </dgm:prSet>
      <dgm:spPr/>
      <dgm:t>
        <a:bodyPr/>
        <a:lstStyle/>
        <a:p>
          <a:endParaRPr lang="en-US"/>
        </a:p>
      </dgm:t>
    </dgm:pt>
    <dgm:pt modelId="{33B39B35-D359-4F33-9F53-371B0B9CD40C}" type="pres">
      <dgm:prSet presAssocID="{EE317D3F-773D-444B-B05F-E1A5C9F5D986}" presName="composite" presStyleCnt="0"/>
      <dgm:spPr/>
    </dgm:pt>
    <dgm:pt modelId="{1585384C-374A-43B2-B81E-C19CFB7388D2}" type="pres">
      <dgm:prSet presAssocID="{EE317D3F-773D-444B-B05F-E1A5C9F5D986}" presName="parentText" presStyleLbl="alignNode1" presStyleIdx="0" presStyleCnt="3">
        <dgm:presLayoutVars>
          <dgm:chMax val="1"/>
          <dgm:bulletEnabled val="1"/>
        </dgm:presLayoutVars>
      </dgm:prSet>
      <dgm:spPr/>
      <dgm:t>
        <a:bodyPr/>
        <a:lstStyle/>
        <a:p>
          <a:endParaRPr lang="en-US"/>
        </a:p>
      </dgm:t>
    </dgm:pt>
    <dgm:pt modelId="{CD2541F0-59BE-4311-BD6B-4B4C33ADB9AF}" type="pres">
      <dgm:prSet presAssocID="{EE317D3F-773D-444B-B05F-E1A5C9F5D986}" presName="descendantText" presStyleLbl="alignAcc1" presStyleIdx="0" presStyleCnt="3" custLinFactNeighborX="0" custLinFactNeighborY="-81">
        <dgm:presLayoutVars>
          <dgm:bulletEnabled val="1"/>
        </dgm:presLayoutVars>
      </dgm:prSet>
      <dgm:spPr/>
      <dgm:t>
        <a:bodyPr/>
        <a:lstStyle/>
        <a:p>
          <a:endParaRPr lang="en-US"/>
        </a:p>
      </dgm:t>
    </dgm:pt>
    <dgm:pt modelId="{12F94B5E-2B29-4169-9918-173ADB30C008}" type="pres">
      <dgm:prSet presAssocID="{EEE1DD96-36E7-4118-9AA9-9EE925908002}" presName="sp" presStyleCnt="0"/>
      <dgm:spPr/>
    </dgm:pt>
    <dgm:pt modelId="{EDA3B9BF-3755-47AA-9B07-F57EBF221886}" type="pres">
      <dgm:prSet presAssocID="{46A48FA2-0571-4F7D-9AE6-B78C6BBE3766}" presName="composite" presStyleCnt="0"/>
      <dgm:spPr/>
    </dgm:pt>
    <dgm:pt modelId="{7599C6EF-F56B-4C6E-8923-043939837BC1}" type="pres">
      <dgm:prSet presAssocID="{46A48FA2-0571-4F7D-9AE6-B78C6BBE3766}" presName="parentText" presStyleLbl="alignNode1" presStyleIdx="1" presStyleCnt="3" custScaleX="103609" custScaleY="140002" custLinFactNeighborX="-8028" custLinFactNeighborY="-1603">
        <dgm:presLayoutVars>
          <dgm:chMax val="1"/>
          <dgm:bulletEnabled val="1"/>
        </dgm:presLayoutVars>
      </dgm:prSet>
      <dgm:spPr/>
      <dgm:t>
        <a:bodyPr/>
        <a:lstStyle/>
        <a:p>
          <a:endParaRPr lang="en-US"/>
        </a:p>
      </dgm:t>
    </dgm:pt>
    <dgm:pt modelId="{954B7164-BDA5-4620-B7F3-1B0B561ADFA4}" type="pres">
      <dgm:prSet presAssocID="{46A48FA2-0571-4F7D-9AE6-B78C6BBE3766}" presName="descendantText" presStyleLbl="alignAcc1" presStyleIdx="1" presStyleCnt="3" custScaleX="99177" custScaleY="145798">
        <dgm:presLayoutVars>
          <dgm:bulletEnabled val="1"/>
        </dgm:presLayoutVars>
      </dgm:prSet>
      <dgm:spPr/>
      <dgm:t>
        <a:bodyPr/>
        <a:lstStyle/>
        <a:p>
          <a:endParaRPr lang="en-US"/>
        </a:p>
      </dgm:t>
    </dgm:pt>
    <dgm:pt modelId="{48DD745A-9B62-4FF2-B2B9-387BDEB6F963}" type="pres">
      <dgm:prSet presAssocID="{42B68156-F779-4C5D-9106-94E9F354E7DB}" presName="sp" presStyleCnt="0"/>
      <dgm:spPr/>
    </dgm:pt>
    <dgm:pt modelId="{391DFF1B-8408-450C-9F39-A3CC848279EC}" type="pres">
      <dgm:prSet presAssocID="{01068513-0841-47D4-AD80-592079E6CFD3}" presName="composite" presStyleCnt="0"/>
      <dgm:spPr/>
    </dgm:pt>
    <dgm:pt modelId="{6FCD6B5E-07C2-4367-AA4D-A07A7F951851}" type="pres">
      <dgm:prSet presAssocID="{01068513-0841-47D4-AD80-592079E6CFD3}" presName="parentText" presStyleLbl="alignNode1" presStyleIdx="2" presStyleCnt="3" custLinFactNeighborY="0">
        <dgm:presLayoutVars>
          <dgm:chMax val="1"/>
          <dgm:bulletEnabled val="1"/>
        </dgm:presLayoutVars>
      </dgm:prSet>
      <dgm:spPr/>
      <dgm:t>
        <a:bodyPr/>
        <a:lstStyle/>
        <a:p>
          <a:endParaRPr lang="en-US"/>
        </a:p>
      </dgm:t>
    </dgm:pt>
    <dgm:pt modelId="{107A6663-9CA2-4C76-9E42-122545B75523}" type="pres">
      <dgm:prSet presAssocID="{01068513-0841-47D4-AD80-592079E6CFD3}" presName="descendantText" presStyleLbl="alignAcc1" presStyleIdx="2" presStyleCnt="3">
        <dgm:presLayoutVars>
          <dgm:bulletEnabled val="1"/>
        </dgm:presLayoutVars>
      </dgm:prSet>
      <dgm:spPr/>
      <dgm:t>
        <a:bodyPr/>
        <a:lstStyle/>
        <a:p>
          <a:endParaRPr lang="en-US"/>
        </a:p>
      </dgm:t>
    </dgm:pt>
  </dgm:ptLst>
  <dgm:cxnLst>
    <dgm:cxn modelId="{E25814F9-69E3-4DC0-8520-B13A08F723B0}" type="presOf" srcId="{1EDED178-6A46-45BE-BA3E-D94E8810A254}" destId="{107A6663-9CA2-4C76-9E42-122545B75523}" srcOrd="0" destOrd="2" presId="urn:microsoft.com/office/officeart/2005/8/layout/chevron2"/>
    <dgm:cxn modelId="{6A1F28A0-83D1-4DC1-8B55-9BA2C8CDA65A}" srcId="{8D321206-6A64-4D67-892E-1EE46E01C319}" destId="{46A48FA2-0571-4F7D-9AE6-B78C6BBE3766}" srcOrd="1" destOrd="0" parTransId="{166E2396-649F-479C-BA46-949F77CEE86E}" sibTransId="{42B68156-F779-4C5D-9106-94E9F354E7DB}"/>
    <dgm:cxn modelId="{C120DCB5-A508-48F9-962D-E2C396C75252}" type="presOf" srcId="{4E9C2E1B-D2EA-4C56-9D61-77217C7281F8}" destId="{107A6663-9CA2-4C76-9E42-122545B75523}" srcOrd="0" destOrd="1" presId="urn:microsoft.com/office/officeart/2005/8/layout/chevron2"/>
    <dgm:cxn modelId="{7BEC17DD-C680-4483-A351-452708F1D92E}" type="presOf" srcId="{571A74F5-162E-4E2B-A92F-F40E001923CE}" destId="{954B7164-BDA5-4620-B7F3-1B0B561ADFA4}" srcOrd="0" destOrd="4" presId="urn:microsoft.com/office/officeart/2005/8/layout/chevron2"/>
    <dgm:cxn modelId="{7326A243-6409-4949-97D9-05A6998C668B}" type="presOf" srcId="{C6BC7257-3806-43C3-B6D1-2E0CD0ADBE4C}" destId="{954B7164-BDA5-4620-B7F3-1B0B561ADFA4}" srcOrd="0" destOrd="3" presId="urn:microsoft.com/office/officeart/2005/8/layout/chevron2"/>
    <dgm:cxn modelId="{FC16E094-1F06-4047-A3C0-FB6B6FBEC84B}" type="presOf" srcId="{64A0C3C4-CAF2-47A3-8E23-CB576A35A45B}" destId="{954B7164-BDA5-4620-B7F3-1B0B561ADFA4}" srcOrd="0" destOrd="2" presId="urn:microsoft.com/office/officeart/2005/8/layout/chevron2"/>
    <dgm:cxn modelId="{95053074-50BF-4F26-8AF0-C18765B196C5}" srcId="{C05F3758-7E69-4381-9077-3C45FD97F0E1}" destId="{1EDED178-6A46-45BE-BA3E-D94E8810A254}" srcOrd="1" destOrd="0" parTransId="{B940CE9A-0EF9-403E-9686-BEB7A02438AC}" sibTransId="{93B77C91-B724-4E62-9FB0-B0E5399FB458}"/>
    <dgm:cxn modelId="{F5362441-8E59-4DA5-9F42-1BAC09E34ECD}" srcId="{8D321206-6A64-4D67-892E-1EE46E01C319}" destId="{01068513-0841-47D4-AD80-592079E6CFD3}" srcOrd="2" destOrd="0" parTransId="{20A78125-8224-4EF3-9745-77E3D6CADBDF}" sibTransId="{5B131ECC-CBB7-403C-8334-2756F090EEDB}"/>
    <dgm:cxn modelId="{BB001E42-B588-4B68-A941-097F6A6A321D}" srcId="{EE317D3F-773D-444B-B05F-E1A5C9F5D986}" destId="{35B96F82-DB55-4E46-9CD6-9BBFAAC43D98}" srcOrd="1" destOrd="0" parTransId="{EA08F1D6-68C9-4D5F-A6E8-733DD1E18110}" sibTransId="{FA9EB56B-2C28-4560-8073-EE0B41F002A9}"/>
    <dgm:cxn modelId="{B30C7CE4-95BA-4A36-A5B8-72E857BD3B84}" type="presOf" srcId="{82AFBBE3-A6A9-42DD-9968-1A9C5FF165BF}" destId="{954B7164-BDA5-4620-B7F3-1B0B561ADFA4}" srcOrd="0" destOrd="0" presId="urn:microsoft.com/office/officeart/2005/8/layout/chevron2"/>
    <dgm:cxn modelId="{7C3E5F30-964C-421F-9C40-58F9B2C006BE}" srcId="{01068513-0841-47D4-AD80-592079E6CFD3}" destId="{C05F3758-7E69-4381-9077-3C45FD97F0E1}" srcOrd="0" destOrd="0" parTransId="{632D4296-B05E-42C9-8800-2753714E6F94}" sibTransId="{A2D1B86A-D590-4A87-9485-2323DBAB6E3E}"/>
    <dgm:cxn modelId="{325603FB-E552-4B74-9FAA-F6B9F184C0E9}" srcId="{68FA4323-7B13-4A17-B127-FE0CA90E848D}" destId="{DB22F67F-D42B-4C87-A957-D1697F310DA1}" srcOrd="3" destOrd="0" parTransId="{BDF75DEA-75E4-4684-98BD-698C318950DC}" sibTransId="{85AEB3AD-B21E-4DC1-92A4-D75DCFAB7371}"/>
    <dgm:cxn modelId="{D4DE3D2D-5D82-4296-9CA9-C31E32A8AF90}" type="presOf" srcId="{35B96F82-DB55-4E46-9CD6-9BBFAAC43D98}" destId="{CD2541F0-59BE-4311-BD6B-4B4C33ADB9AF}" srcOrd="0" destOrd="1" presId="urn:microsoft.com/office/officeart/2005/8/layout/chevron2"/>
    <dgm:cxn modelId="{5FD934E5-F632-4941-8EDB-68002D5A3C6F}" srcId="{68FA4323-7B13-4A17-B127-FE0CA90E848D}" destId="{C6BC7257-3806-43C3-B6D1-2E0CD0ADBE4C}" srcOrd="1" destOrd="0" parTransId="{E154C712-D9C3-4CF2-8304-162A87AD5D66}" sibTransId="{B8E12C13-18AA-4E44-862D-3272DA969DB6}"/>
    <dgm:cxn modelId="{D0DFA300-4CA6-4DC1-8D16-EE51B4D7CF9E}" srcId="{EE317D3F-773D-444B-B05F-E1A5C9F5D986}" destId="{3430F5C1-5D00-427F-9665-6C0891F7BC9C}" srcOrd="0" destOrd="0" parTransId="{D5BE7CE2-A6A8-4CD8-AEDA-55B481F037E0}" sibTransId="{8D167398-0848-4B94-BD09-A3AE3868E106}"/>
    <dgm:cxn modelId="{BE184980-3E03-456B-9E4B-8F9604C9D5E8}" srcId="{68FA4323-7B13-4A17-B127-FE0CA90E848D}" destId="{64A0C3C4-CAF2-47A3-8E23-CB576A35A45B}" srcOrd="0" destOrd="0" parTransId="{43E98637-6F29-4991-B47A-6DDFC66449F9}" sibTransId="{235032E0-FDA8-463A-A78A-88131CBA2BF7}"/>
    <dgm:cxn modelId="{178D7D14-DD48-40F5-9BCA-7B4256066A46}" srcId="{46A48FA2-0571-4F7D-9AE6-B78C6BBE3766}" destId="{68FA4323-7B13-4A17-B127-FE0CA90E848D}" srcOrd="1" destOrd="0" parTransId="{0202384B-8FD4-4ACE-B72B-CB5771A9F0BF}" sibTransId="{FE415539-2753-4771-ADB9-107C7FA759CF}"/>
    <dgm:cxn modelId="{5D361928-189E-4C73-96EE-8E0FFC0E2F9C}" type="presOf" srcId="{C05F3758-7E69-4381-9077-3C45FD97F0E1}" destId="{107A6663-9CA2-4C76-9E42-122545B75523}" srcOrd="0" destOrd="0" presId="urn:microsoft.com/office/officeart/2005/8/layout/chevron2"/>
    <dgm:cxn modelId="{D1933509-E942-4595-9841-3B1AD863910A}" type="presOf" srcId="{EE317D3F-773D-444B-B05F-E1A5C9F5D986}" destId="{1585384C-374A-43B2-B81E-C19CFB7388D2}" srcOrd="0" destOrd="0" presId="urn:microsoft.com/office/officeart/2005/8/layout/chevron2"/>
    <dgm:cxn modelId="{C0BD047B-4D53-4205-8BA9-24557C1D6EB0}" srcId="{68FA4323-7B13-4A17-B127-FE0CA90E848D}" destId="{571A74F5-162E-4E2B-A92F-F40E001923CE}" srcOrd="2" destOrd="0" parTransId="{10184C7D-258B-4513-AA47-4FE8F5F37486}" sibTransId="{B45A9A73-76D0-41EF-AD90-68E6E3533450}"/>
    <dgm:cxn modelId="{B477F694-4B97-4C6F-8854-33CF69FE10FA}" type="presOf" srcId="{DB22F67F-D42B-4C87-A957-D1697F310DA1}" destId="{954B7164-BDA5-4620-B7F3-1B0B561ADFA4}" srcOrd="0" destOrd="5" presId="urn:microsoft.com/office/officeart/2005/8/layout/chevron2"/>
    <dgm:cxn modelId="{43D2DC21-5AC2-470B-BEB5-031C69186BB9}" type="presOf" srcId="{46A48FA2-0571-4F7D-9AE6-B78C6BBE3766}" destId="{7599C6EF-F56B-4C6E-8923-043939837BC1}" srcOrd="0" destOrd="0" presId="urn:microsoft.com/office/officeart/2005/8/layout/chevron2"/>
    <dgm:cxn modelId="{1FB15B32-50C1-4EA1-95B7-F7A2B7FAAA49}" srcId="{C05F3758-7E69-4381-9077-3C45FD97F0E1}" destId="{8E70C59A-1F1E-401C-826F-5FDDE61B68A4}" srcOrd="2" destOrd="0" parTransId="{1C115EE7-D697-431A-A591-15D925F011A1}" sibTransId="{E071107D-1394-41DD-B32F-ACEB19F65509}"/>
    <dgm:cxn modelId="{CB3F6489-7543-4923-9CD9-481777B0A992}" type="presOf" srcId="{01068513-0841-47D4-AD80-592079E6CFD3}" destId="{6FCD6B5E-07C2-4367-AA4D-A07A7F951851}" srcOrd="0" destOrd="0" presId="urn:microsoft.com/office/officeart/2005/8/layout/chevron2"/>
    <dgm:cxn modelId="{0FB15655-B7BA-40AB-BA60-521659697C1C}" srcId="{C05F3758-7E69-4381-9077-3C45FD97F0E1}" destId="{DD9E8ACF-BAC5-423B-9111-95437D94B145}" srcOrd="3" destOrd="0" parTransId="{BF99CF15-A52F-41CD-9B04-761DA66A9731}" sibTransId="{7F3D0A47-CE31-4F98-985B-3ED48314D0BF}"/>
    <dgm:cxn modelId="{EA93FAB2-0D65-4FA2-A8AD-E2221A82F0F1}" srcId="{8D321206-6A64-4D67-892E-1EE46E01C319}" destId="{EE317D3F-773D-444B-B05F-E1A5C9F5D986}" srcOrd="0" destOrd="0" parTransId="{BA6536ED-B9C3-49A2-9211-4B07CBAEC458}" sibTransId="{EEE1DD96-36E7-4118-9AA9-9EE925908002}"/>
    <dgm:cxn modelId="{53A26B5D-D1B1-4291-957B-90F228B76389}" type="presOf" srcId="{8D321206-6A64-4D67-892E-1EE46E01C319}" destId="{E93C6F94-4D82-415F-A43D-92FA9F4AEF06}" srcOrd="0" destOrd="0" presId="urn:microsoft.com/office/officeart/2005/8/layout/chevron2"/>
    <dgm:cxn modelId="{C4D833C4-D1F3-45CC-86C0-349AEB8E46E9}" type="presOf" srcId="{8E70C59A-1F1E-401C-826F-5FDDE61B68A4}" destId="{107A6663-9CA2-4C76-9E42-122545B75523}" srcOrd="0" destOrd="3" presId="urn:microsoft.com/office/officeart/2005/8/layout/chevron2"/>
    <dgm:cxn modelId="{0812CD07-ED5A-4E1D-A137-F1E7150F8323}" type="presOf" srcId="{3430F5C1-5D00-427F-9665-6C0891F7BC9C}" destId="{CD2541F0-59BE-4311-BD6B-4B4C33ADB9AF}" srcOrd="0" destOrd="0" presId="urn:microsoft.com/office/officeart/2005/8/layout/chevron2"/>
    <dgm:cxn modelId="{D276C687-7DE6-4A15-BDDA-6EA3BA6368FF}" type="presOf" srcId="{DD9E8ACF-BAC5-423B-9111-95437D94B145}" destId="{107A6663-9CA2-4C76-9E42-122545B75523}" srcOrd="0" destOrd="4" presId="urn:microsoft.com/office/officeart/2005/8/layout/chevron2"/>
    <dgm:cxn modelId="{25CA44B4-559A-48D6-ADBC-136B0791D55C}" type="presOf" srcId="{68FA4323-7B13-4A17-B127-FE0CA90E848D}" destId="{954B7164-BDA5-4620-B7F3-1B0B561ADFA4}" srcOrd="0" destOrd="1" presId="urn:microsoft.com/office/officeart/2005/8/layout/chevron2"/>
    <dgm:cxn modelId="{57B441BD-2F58-4C95-B9FD-520C7F76E067}" srcId="{46A48FA2-0571-4F7D-9AE6-B78C6BBE3766}" destId="{82AFBBE3-A6A9-42DD-9968-1A9C5FF165BF}" srcOrd="0" destOrd="0" parTransId="{5F44D1A0-C8C5-4C94-8B87-AA6F36ADBA9D}" sibTransId="{40C66B6A-1011-4BFC-A424-A9746C36D3CB}"/>
    <dgm:cxn modelId="{6E948626-504B-4A17-9094-855F2D596950}" srcId="{C05F3758-7E69-4381-9077-3C45FD97F0E1}" destId="{4E9C2E1B-D2EA-4C56-9D61-77217C7281F8}" srcOrd="0" destOrd="0" parTransId="{C8162E3A-61B5-4BB3-9B54-93BEF0993706}" sibTransId="{D82361FB-B128-475A-88A2-B2044682DF05}"/>
    <dgm:cxn modelId="{C071CF1B-C980-4639-A7E7-9A3080AA23E1}" type="presParOf" srcId="{E93C6F94-4D82-415F-A43D-92FA9F4AEF06}" destId="{33B39B35-D359-4F33-9F53-371B0B9CD40C}" srcOrd="0" destOrd="0" presId="urn:microsoft.com/office/officeart/2005/8/layout/chevron2"/>
    <dgm:cxn modelId="{626CE1F7-B24C-4672-B421-2145AD63099D}" type="presParOf" srcId="{33B39B35-D359-4F33-9F53-371B0B9CD40C}" destId="{1585384C-374A-43B2-B81E-C19CFB7388D2}" srcOrd="0" destOrd="0" presId="urn:microsoft.com/office/officeart/2005/8/layout/chevron2"/>
    <dgm:cxn modelId="{2B078ED0-4463-4644-A293-CD1D8C09BC03}" type="presParOf" srcId="{33B39B35-D359-4F33-9F53-371B0B9CD40C}" destId="{CD2541F0-59BE-4311-BD6B-4B4C33ADB9AF}" srcOrd="1" destOrd="0" presId="urn:microsoft.com/office/officeart/2005/8/layout/chevron2"/>
    <dgm:cxn modelId="{F96AE6D5-3B37-4135-99C3-CFF33D4DC7D4}" type="presParOf" srcId="{E93C6F94-4D82-415F-A43D-92FA9F4AEF06}" destId="{12F94B5E-2B29-4169-9918-173ADB30C008}" srcOrd="1" destOrd="0" presId="urn:microsoft.com/office/officeart/2005/8/layout/chevron2"/>
    <dgm:cxn modelId="{5F231BF9-C0D4-42A5-9D75-EF5FF0FEFBE6}" type="presParOf" srcId="{E93C6F94-4D82-415F-A43D-92FA9F4AEF06}" destId="{EDA3B9BF-3755-47AA-9B07-F57EBF221886}" srcOrd="2" destOrd="0" presId="urn:microsoft.com/office/officeart/2005/8/layout/chevron2"/>
    <dgm:cxn modelId="{BDC4AD2D-E9EC-4195-B0F6-C6E2F52FEA67}" type="presParOf" srcId="{EDA3B9BF-3755-47AA-9B07-F57EBF221886}" destId="{7599C6EF-F56B-4C6E-8923-043939837BC1}" srcOrd="0" destOrd="0" presId="urn:microsoft.com/office/officeart/2005/8/layout/chevron2"/>
    <dgm:cxn modelId="{17FB7945-7E9B-4401-8C98-5A154D4D1583}" type="presParOf" srcId="{EDA3B9BF-3755-47AA-9B07-F57EBF221886}" destId="{954B7164-BDA5-4620-B7F3-1B0B561ADFA4}" srcOrd="1" destOrd="0" presId="urn:microsoft.com/office/officeart/2005/8/layout/chevron2"/>
    <dgm:cxn modelId="{F3B1FE18-8207-4A90-BE6F-C4666502ADD0}" type="presParOf" srcId="{E93C6F94-4D82-415F-A43D-92FA9F4AEF06}" destId="{48DD745A-9B62-4FF2-B2B9-387BDEB6F963}" srcOrd="3" destOrd="0" presId="urn:microsoft.com/office/officeart/2005/8/layout/chevron2"/>
    <dgm:cxn modelId="{B52F2725-976D-4DCE-8C6A-85C00BE7BE38}" type="presParOf" srcId="{E93C6F94-4D82-415F-A43D-92FA9F4AEF06}" destId="{391DFF1B-8408-450C-9F39-A3CC848279EC}" srcOrd="4" destOrd="0" presId="urn:microsoft.com/office/officeart/2005/8/layout/chevron2"/>
    <dgm:cxn modelId="{1CD4CBA8-2DEF-4E13-BDCD-37EE67DA2DE3}" type="presParOf" srcId="{391DFF1B-8408-450C-9F39-A3CC848279EC}" destId="{6FCD6B5E-07C2-4367-AA4D-A07A7F951851}" srcOrd="0" destOrd="0" presId="urn:microsoft.com/office/officeart/2005/8/layout/chevron2"/>
    <dgm:cxn modelId="{A1CB6C41-4431-460F-8FAC-883AA2609E7C}" type="presParOf" srcId="{391DFF1B-8408-450C-9F39-A3CC848279EC}" destId="{107A6663-9CA2-4C76-9E42-122545B7552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AA05C-C598-424E-BBEC-855E49BE2574}">
      <dsp:nvSpPr>
        <dsp:cNvPr id="0" name=""/>
        <dsp:cNvSpPr/>
      </dsp:nvSpPr>
      <dsp:spPr>
        <a:xfrm>
          <a:off x="0" y="3921183"/>
          <a:ext cx="1132159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94643BE-0BE9-4E32-8741-C8B3B5B2B10A}">
      <dsp:nvSpPr>
        <dsp:cNvPr id="0" name=""/>
        <dsp:cNvSpPr/>
      </dsp:nvSpPr>
      <dsp:spPr>
        <a:xfrm>
          <a:off x="0" y="2743136"/>
          <a:ext cx="1132159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00C5FD-A7AB-4C19-8551-679D4ABC8688}">
      <dsp:nvSpPr>
        <dsp:cNvPr id="0" name=""/>
        <dsp:cNvSpPr/>
      </dsp:nvSpPr>
      <dsp:spPr>
        <a:xfrm>
          <a:off x="0" y="1565088"/>
          <a:ext cx="1132159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56A9F1-3F7E-460C-924B-59E42FD6CA94}">
      <dsp:nvSpPr>
        <dsp:cNvPr id="0" name=""/>
        <dsp:cNvSpPr/>
      </dsp:nvSpPr>
      <dsp:spPr>
        <a:xfrm>
          <a:off x="0" y="387040"/>
          <a:ext cx="11321591"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6F88CF-AE50-4891-A5C7-016AE37C75C2}">
      <dsp:nvSpPr>
        <dsp:cNvPr id="0" name=""/>
        <dsp:cNvSpPr/>
      </dsp:nvSpPr>
      <dsp:spPr>
        <a:xfrm>
          <a:off x="2943613" y="833"/>
          <a:ext cx="8377977" cy="386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a:t>DESIGNING ORGANISATION STRUCTURES AND NEW POSTS</a:t>
          </a:r>
          <a:endParaRPr lang="en-GB" sz="2000" kern="1200" dirty="0"/>
        </a:p>
      </dsp:txBody>
      <dsp:txXfrm>
        <a:off x="2943613" y="833"/>
        <a:ext cx="8377977" cy="386207"/>
      </dsp:txXfrm>
    </dsp:sp>
    <dsp:sp modelId="{634B8D57-7BB4-459C-AF6E-685F5CEF1973}">
      <dsp:nvSpPr>
        <dsp:cNvPr id="0" name=""/>
        <dsp:cNvSpPr/>
      </dsp:nvSpPr>
      <dsp:spPr>
        <a:xfrm>
          <a:off x="0" y="833"/>
          <a:ext cx="2943613" cy="386207"/>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a:t>STEP 1	</a:t>
          </a:r>
          <a:endParaRPr lang="en-GB" sz="2000" kern="1200" dirty="0"/>
        </a:p>
      </dsp:txBody>
      <dsp:txXfrm>
        <a:off x="18856" y="19689"/>
        <a:ext cx="2905901" cy="367351"/>
      </dsp:txXfrm>
    </dsp:sp>
    <dsp:sp modelId="{5538FE21-E839-41E0-A702-F2E36B4903E7}">
      <dsp:nvSpPr>
        <dsp:cNvPr id="0" name=""/>
        <dsp:cNvSpPr/>
      </dsp:nvSpPr>
      <dsp:spPr>
        <a:xfrm>
          <a:off x="0" y="387040"/>
          <a:ext cx="11321591" cy="772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57150" lvl="1" indent="-57150" algn="l" defTabSz="488950">
            <a:lnSpc>
              <a:spcPct val="90000"/>
            </a:lnSpc>
            <a:spcBef>
              <a:spcPct val="0"/>
            </a:spcBef>
            <a:spcAft>
              <a:spcPct val="15000"/>
            </a:spcAft>
            <a:buChar char="••"/>
          </a:pPr>
          <a:r>
            <a:rPr lang="en-US" sz="1100" kern="1200" dirty="0"/>
            <a:t>Design the Structure</a:t>
          </a:r>
          <a:endParaRPr lang="en-GB" sz="1100" kern="1200" dirty="0"/>
        </a:p>
        <a:p>
          <a:pPr marL="57150" lvl="1" indent="-57150" algn="l" defTabSz="488950">
            <a:lnSpc>
              <a:spcPct val="90000"/>
            </a:lnSpc>
            <a:spcBef>
              <a:spcPct val="0"/>
            </a:spcBef>
            <a:spcAft>
              <a:spcPct val="15000"/>
            </a:spcAft>
            <a:buChar char="••"/>
          </a:pPr>
          <a:r>
            <a:rPr lang="en-US" sz="1100" kern="1200" dirty="0"/>
            <a:t>Consultation process</a:t>
          </a:r>
          <a:endParaRPr lang="en-GB" sz="1100" kern="1200" dirty="0"/>
        </a:p>
        <a:p>
          <a:pPr marL="57150" lvl="1" indent="-57150" algn="l" defTabSz="488950">
            <a:lnSpc>
              <a:spcPct val="90000"/>
            </a:lnSpc>
            <a:spcBef>
              <a:spcPct val="0"/>
            </a:spcBef>
            <a:spcAft>
              <a:spcPct val="15000"/>
            </a:spcAft>
            <a:buChar char="••"/>
          </a:pPr>
          <a:r>
            <a:rPr lang="en-US" sz="1100" kern="1200" dirty="0"/>
            <a:t>Design Job Descriptions and Personnel Specs and evaluate the Post</a:t>
          </a:r>
          <a:endParaRPr lang="en-GB" sz="1100" kern="1200" dirty="0"/>
        </a:p>
        <a:p>
          <a:pPr marL="57150" lvl="1" indent="-57150" algn="l" defTabSz="488950">
            <a:lnSpc>
              <a:spcPct val="90000"/>
            </a:lnSpc>
            <a:spcBef>
              <a:spcPct val="0"/>
            </a:spcBef>
            <a:spcAft>
              <a:spcPct val="15000"/>
            </a:spcAft>
            <a:buChar char="••"/>
          </a:pPr>
          <a:r>
            <a:rPr lang="en-US" sz="1100" kern="1200" dirty="0"/>
            <a:t>Consultation process  </a:t>
          </a:r>
          <a:endParaRPr lang="en-GB" sz="1100" kern="1200" dirty="0"/>
        </a:p>
      </dsp:txBody>
      <dsp:txXfrm>
        <a:off x="0" y="387040"/>
        <a:ext cx="11321591" cy="772530"/>
      </dsp:txXfrm>
    </dsp:sp>
    <dsp:sp modelId="{2B5A503A-1B34-4A23-98F4-C493F8BEE1AD}">
      <dsp:nvSpPr>
        <dsp:cNvPr id="0" name=""/>
        <dsp:cNvSpPr/>
      </dsp:nvSpPr>
      <dsp:spPr>
        <a:xfrm>
          <a:off x="2943613" y="1178881"/>
          <a:ext cx="8377977" cy="386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a:t>MATCHING EXISTING POSTS TO THE NEW STRUCTURE</a:t>
          </a:r>
          <a:endParaRPr lang="en-GB" sz="2000" kern="1200" dirty="0"/>
        </a:p>
      </dsp:txBody>
      <dsp:txXfrm>
        <a:off x="2943613" y="1178881"/>
        <a:ext cx="8377977" cy="386207"/>
      </dsp:txXfrm>
    </dsp:sp>
    <dsp:sp modelId="{AACD3D9B-F5D2-4BD6-9DF0-CA62C8413B75}">
      <dsp:nvSpPr>
        <dsp:cNvPr id="0" name=""/>
        <dsp:cNvSpPr/>
      </dsp:nvSpPr>
      <dsp:spPr>
        <a:xfrm>
          <a:off x="0" y="1178881"/>
          <a:ext cx="2943613" cy="386207"/>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a:t>STEP 2</a:t>
          </a:r>
          <a:endParaRPr lang="en-GB" sz="2000" kern="1200" dirty="0"/>
        </a:p>
      </dsp:txBody>
      <dsp:txXfrm>
        <a:off x="18856" y="1197737"/>
        <a:ext cx="2905901" cy="367351"/>
      </dsp:txXfrm>
    </dsp:sp>
    <dsp:sp modelId="{0646C97B-F710-4C6A-B7F4-4A0C51914905}">
      <dsp:nvSpPr>
        <dsp:cNvPr id="0" name=""/>
        <dsp:cNvSpPr/>
      </dsp:nvSpPr>
      <dsp:spPr>
        <a:xfrm>
          <a:off x="0" y="1565088"/>
          <a:ext cx="11321591" cy="772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57150" lvl="1" indent="-57150" algn="l" defTabSz="488950">
            <a:lnSpc>
              <a:spcPct val="90000"/>
            </a:lnSpc>
            <a:spcBef>
              <a:spcPct val="0"/>
            </a:spcBef>
            <a:spcAft>
              <a:spcPct val="15000"/>
            </a:spcAft>
            <a:buChar char="••"/>
          </a:pPr>
          <a:r>
            <a:rPr lang="en-US" sz="1100" kern="1200" dirty="0"/>
            <a:t>2.1	Determination of Eligibility of Posts for Matching</a:t>
          </a:r>
          <a:endParaRPr lang="en-GB" sz="1100" kern="1200" dirty="0"/>
        </a:p>
        <a:p>
          <a:pPr marL="57150" lvl="1" indent="-57150" algn="l" defTabSz="488950">
            <a:lnSpc>
              <a:spcPct val="90000"/>
            </a:lnSpc>
            <a:spcBef>
              <a:spcPct val="0"/>
            </a:spcBef>
            <a:spcAft>
              <a:spcPct val="15000"/>
            </a:spcAft>
            <a:buChar char="••"/>
          </a:pPr>
          <a:r>
            <a:rPr lang="en-US" sz="1100" kern="1200" dirty="0"/>
            <a:t>2.2	Completion and review of Appendix C </a:t>
          </a:r>
          <a:endParaRPr lang="en-GB" sz="1100" kern="1200" dirty="0"/>
        </a:p>
        <a:p>
          <a:pPr marL="57150" lvl="1" indent="-57150" algn="l" defTabSz="488950">
            <a:lnSpc>
              <a:spcPct val="90000"/>
            </a:lnSpc>
            <a:spcBef>
              <a:spcPct val="0"/>
            </a:spcBef>
            <a:spcAft>
              <a:spcPct val="15000"/>
            </a:spcAft>
            <a:buChar char="••"/>
          </a:pPr>
          <a:r>
            <a:rPr lang="en-US" sz="1100" kern="1200" dirty="0"/>
            <a:t>2.3	Assessing the degree of Change in Posts : Unchanged/Minimally Altered/ Substantially Altered/New						</a:t>
          </a:r>
          <a:endParaRPr lang="en-GB" sz="1100" kern="1200" dirty="0"/>
        </a:p>
      </dsp:txBody>
      <dsp:txXfrm>
        <a:off x="0" y="1565088"/>
        <a:ext cx="11321591" cy="772530"/>
      </dsp:txXfrm>
    </dsp:sp>
    <dsp:sp modelId="{78E7E88E-EEAA-4C18-B49B-BDC336AC12A5}">
      <dsp:nvSpPr>
        <dsp:cNvPr id="0" name=""/>
        <dsp:cNvSpPr/>
      </dsp:nvSpPr>
      <dsp:spPr>
        <a:xfrm>
          <a:off x="2943613" y="2356929"/>
          <a:ext cx="8377977" cy="386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a:t>THE OUTCOMES</a:t>
          </a:r>
          <a:endParaRPr lang="en-GB" sz="2000" kern="1200" dirty="0"/>
        </a:p>
      </dsp:txBody>
      <dsp:txXfrm>
        <a:off x="2943613" y="2356929"/>
        <a:ext cx="8377977" cy="386207"/>
      </dsp:txXfrm>
    </dsp:sp>
    <dsp:sp modelId="{C18D63F7-F0AB-4CF1-B9B1-27E78D37941F}">
      <dsp:nvSpPr>
        <dsp:cNvPr id="0" name=""/>
        <dsp:cNvSpPr/>
      </dsp:nvSpPr>
      <dsp:spPr>
        <a:xfrm>
          <a:off x="0" y="2356929"/>
          <a:ext cx="2943613" cy="386207"/>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a:t>STEP 3 &amp; 4</a:t>
          </a:r>
          <a:endParaRPr lang="en-GB" sz="2000" kern="1200" dirty="0"/>
        </a:p>
      </dsp:txBody>
      <dsp:txXfrm>
        <a:off x="18856" y="2375785"/>
        <a:ext cx="2905901" cy="367351"/>
      </dsp:txXfrm>
    </dsp:sp>
    <dsp:sp modelId="{68EF9684-1519-42B3-AC9D-B42764E9CF50}">
      <dsp:nvSpPr>
        <dsp:cNvPr id="0" name=""/>
        <dsp:cNvSpPr/>
      </dsp:nvSpPr>
      <dsp:spPr>
        <a:xfrm>
          <a:off x="0" y="2743136"/>
          <a:ext cx="11321591" cy="772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57150" lvl="1" indent="-57150" algn="l" defTabSz="488950">
            <a:lnSpc>
              <a:spcPct val="90000"/>
            </a:lnSpc>
            <a:spcBef>
              <a:spcPct val="0"/>
            </a:spcBef>
            <a:spcAft>
              <a:spcPct val="15000"/>
            </a:spcAft>
            <a:buChar char="••"/>
          </a:pPr>
          <a:r>
            <a:rPr lang="en-US" sz="1100" kern="1200" dirty="0"/>
            <a:t>3.1	Confirmation of a position in the new structure (where more than one employee is matched to a post there will be competition)</a:t>
          </a:r>
          <a:endParaRPr lang="en-GB" sz="1100" kern="1200" dirty="0"/>
        </a:p>
        <a:p>
          <a:pPr marL="57150" lvl="1" indent="-57150" algn="l" defTabSz="488950">
            <a:lnSpc>
              <a:spcPct val="90000"/>
            </a:lnSpc>
            <a:spcBef>
              <a:spcPct val="0"/>
            </a:spcBef>
            <a:spcAft>
              <a:spcPct val="15000"/>
            </a:spcAft>
            <a:buChar char="••"/>
          </a:pPr>
          <a:r>
            <a:rPr lang="en-US" sz="1100" kern="1200" dirty="0"/>
            <a:t>3.2	Re-deployment Pools</a:t>
          </a:r>
          <a:endParaRPr lang="en-GB" sz="1100" kern="1200" dirty="0"/>
        </a:p>
        <a:p>
          <a:pPr marL="57150" lvl="1" indent="-57150" algn="l" defTabSz="488950">
            <a:lnSpc>
              <a:spcPct val="90000"/>
            </a:lnSpc>
            <a:spcBef>
              <a:spcPct val="0"/>
            </a:spcBef>
            <a:spcAft>
              <a:spcPct val="15000"/>
            </a:spcAft>
            <a:buChar char="••"/>
          </a:pPr>
          <a:r>
            <a:rPr lang="en-US" sz="1100" kern="1200" dirty="0"/>
            <a:t>4	Identifying pool of candidates</a:t>
          </a:r>
          <a:endParaRPr lang="en-GB" sz="1100" kern="1200" dirty="0"/>
        </a:p>
      </dsp:txBody>
      <dsp:txXfrm>
        <a:off x="0" y="2743136"/>
        <a:ext cx="11321591" cy="772530"/>
      </dsp:txXfrm>
    </dsp:sp>
    <dsp:sp modelId="{9E0B6AF9-F404-453C-A0BC-3D936003A552}">
      <dsp:nvSpPr>
        <dsp:cNvPr id="0" name=""/>
        <dsp:cNvSpPr/>
      </dsp:nvSpPr>
      <dsp:spPr>
        <a:xfrm>
          <a:off x="2943613" y="3534976"/>
          <a:ext cx="8377977" cy="386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a:t>REVIEW </a:t>
          </a:r>
          <a:endParaRPr lang="en-GB" sz="2000" kern="1200" dirty="0"/>
        </a:p>
      </dsp:txBody>
      <dsp:txXfrm>
        <a:off x="2943613" y="3534976"/>
        <a:ext cx="8377977" cy="386207"/>
      </dsp:txXfrm>
    </dsp:sp>
    <dsp:sp modelId="{C505993A-2238-422D-9A62-0244980C536D}">
      <dsp:nvSpPr>
        <dsp:cNvPr id="0" name=""/>
        <dsp:cNvSpPr/>
      </dsp:nvSpPr>
      <dsp:spPr>
        <a:xfrm>
          <a:off x="0" y="3534976"/>
          <a:ext cx="2943613" cy="386207"/>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a:t>STEP 5 </a:t>
          </a:r>
          <a:endParaRPr lang="en-GB" sz="2000" kern="1200" dirty="0"/>
        </a:p>
      </dsp:txBody>
      <dsp:txXfrm>
        <a:off x="18856" y="3553832"/>
        <a:ext cx="2905901" cy="367351"/>
      </dsp:txXfrm>
    </dsp:sp>
    <dsp:sp modelId="{4485980B-5067-4365-BB65-BDF507B8C901}">
      <dsp:nvSpPr>
        <dsp:cNvPr id="0" name=""/>
        <dsp:cNvSpPr/>
      </dsp:nvSpPr>
      <dsp:spPr>
        <a:xfrm>
          <a:off x="0" y="3921183"/>
          <a:ext cx="11321591" cy="772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57150" lvl="1" indent="-57150" algn="l" defTabSz="488950">
            <a:lnSpc>
              <a:spcPct val="90000"/>
            </a:lnSpc>
            <a:spcBef>
              <a:spcPct val="0"/>
            </a:spcBef>
            <a:spcAft>
              <a:spcPct val="15000"/>
            </a:spcAft>
            <a:buChar char="••"/>
          </a:pPr>
          <a:r>
            <a:rPr lang="en-US" sz="1100" kern="1200" dirty="0"/>
            <a:t>5.1 	Decision is issued to the individual post holder</a:t>
          </a:r>
          <a:endParaRPr lang="en-GB" sz="1100" kern="1200" dirty="0"/>
        </a:p>
        <a:p>
          <a:pPr marL="57150" lvl="1" indent="-57150" algn="l" defTabSz="488950">
            <a:lnSpc>
              <a:spcPct val="90000"/>
            </a:lnSpc>
            <a:spcBef>
              <a:spcPct val="0"/>
            </a:spcBef>
            <a:spcAft>
              <a:spcPct val="15000"/>
            </a:spcAft>
            <a:buChar char="••"/>
          </a:pPr>
          <a:r>
            <a:rPr lang="en-US" sz="1100" kern="1200" dirty="0"/>
            <a:t>5.2 	Two working weeks Review Period</a:t>
          </a:r>
          <a:endParaRPr lang="en-GB" sz="1100" kern="1200" dirty="0"/>
        </a:p>
      </dsp:txBody>
      <dsp:txXfrm>
        <a:off x="0" y="3921183"/>
        <a:ext cx="11321591" cy="772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3D01F7-E37B-404A-A233-4487947EAD7E}">
      <dsp:nvSpPr>
        <dsp:cNvPr id="0" name=""/>
        <dsp:cNvSpPr/>
      </dsp:nvSpPr>
      <dsp:spPr>
        <a:xfrm rot="5400000">
          <a:off x="-454634" y="468988"/>
          <a:ext cx="1779785" cy="870517"/>
        </a:xfrm>
        <a:prstGeom prst="chevron">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b="1" kern="1200" dirty="0">
              <a:solidFill>
                <a:schemeClr val="tx1"/>
              </a:solidFill>
              <a:effectLst/>
            </a:rPr>
            <a:t>PANEL MEET TO REVIEW AND AGREE SCHEDULE OF POSTS</a:t>
          </a:r>
          <a:r>
            <a:rPr lang="en-US" sz="700" kern="1200" dirty="0"/>
            <a:t>. </a:t>
          </a:r>
        </a:p>
      </dsp:txBody>
      <dsp:txXfrm rot="-5400000">
        <a:off x="-1" y="449614"/>
        <a:ext cx="870517" cy="909268"/>
      </dsp:txXfrm>
    </dsp:sp>
    <dsp:sp modelId="{CF1E0CAF-74BA-47F2-8401-9D4983D6856B}">
      <dsp:nvSpPr>
        <dsp:cNvPr id="0" name=""/>
        <dsp:cNvSpPr/>
      </dsp:nvSpPr>
      <dsp:spPr>
        <a:xfrm rot="5400000">
          <a:off x="5008020" y="-4124553"/>
          <a:ext cx="1324404" cy="959941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57150" lvl="1" indent="-57150" algn="l" defTabSz="400050">
            <a:lnSpc>
              <a:spcPct val="90000"/>
            </a:lnSpc>
            <a:spcBef>
              <a:spcPct val="0"/>
            </a:spcBef>
            <a:spcAft>
              <a:spcPct val="15000"/>
            </a:spcAft>
            <a:buChar char="••"/>
          </a:pPr>
          <a:endParaRPr lang="en-GB" sz="900" kern="1200" dirty="0"/>
        </a:p>
        <a:p>
          <a:pPr marL="114300" lvl="1" indent="-114300" algn="l" defTabSz="622300">
            <a:lnSpc>
              <a:spcPct val="90000"/>
            </a:lnSpc>
            <a:spcBef>
              <a:spcPct val="0"/>
            </a:spcBef>
            <a:spcAft>
              <a:spcPct val="15000"/>
            </a:spcAft>
            <a:buChar char="••"/>
          </a:pPr>
          <a:r>
            <a:rPr lang="en-US" sz="1400" kern="1200" dirty="0"/>
            <a:t>Consideration will be given to whether the status of the post i.e. whether it is a New Post (see slide 9 for detail)</a:t>
          </a:r>
          <a:endParaRPr lang="en-GB" sz="1400" kern="1200" dirty="0"/>
        </a:p>
        <a:p>
          <a:pPr marL="114300" lvl="1" indent="-114300" algn="l" defTabSz="622300">
            <a:lnSpc>
              <a:spcPct val="90000"/>
            </a:lnSpc>
            <a:spcBef>
              <a:spcPct val="0"/>
            </a:spcBef>
            <a:spcAft>
              <a:spcPct val="15000"/>
            </a:spcAft>
            <a:buChar char="••"/>
          </a:pPr>
          <a:r>
            <a:rPr lang="en-US" sz="1400" kern="1200" dirty="0"/>
            <a:t>The Panel will review the list of post holders in the matching pool ensuring it was determined in line with the agreed process (see slide 11 for detail)  </a:t>
          </a:r>
          <a:r>
            <a:rPr lang="en-US" sz="1400" kern="1200" dirty="0">
              <a:solidFill>
                <a:schemeClr val="tx1"/>
              </a:solidFill>
            </a:rPr>
            <a:t>Posts in the same functional area within 2 grades difference of post will automatically be included in the matching pool.  A tolerance of one grade will be used for posts in the same function with similar roles and responsibilities as matching post (</a:t>
          </a:r>
          <a:r>
            <a:rPr lang="en-US" sz="1400" kern="1200" dirty="0" err="1">
              <a:solidFill>
                <a:schemeClr val="tx1"/>
              </a:solidFill>
            </a:rPr>
            <a:t>ie</a:t>
          </a:r>
          <a:r>
            <a:rPr lang="en-US" sz="1400" kern="1200" dirty="0">
              <a:solidFill>
                <a:schemeClr val="tx1"/>
              </a:solidFill>
            </a:rPr>
            <a:t> 3 grades difference)  NB </a:t>
          </a:r>
          <a:r>
            <a:rPr lang="en-US" sz="1400" b="1" u="sng" kern="1200" dirty="0">
              <a:solidFill>
                <a:schemeClr val="tx1"/>
              </a:solidFill>
            </a:rPr>
            <a:t>The matching panel </a:t>
          </a:r>
          <a:r>
            <a:rPr lang="en-US" sz="1400" b="0" u="sng" kern="1200" dirty="0">
              <a:solidFill>
                <a:schemeClr val="tx1"/>
              </a:solidFill>
            </a:rPr>
            <a:t>(refer to slide 18) </a:t>
          </a:r>
          <a:r>
            <a:rPr lang="en-US" sz="1400" kern="1200" dirty="0">
              <a:solidFill>
                <a:schemeClr val="tx1"/>
              </a:solidFill>
            </a:rPr>
            <a:t>will determine if the roles and responsibilities are similar.</a:t>
          </a:r>
          <a:endParaRPr lang="en-GB" sz="1400" kern="1200" dirty="0">
            <a:solidFill>
              <a:srgbClr val="FF0000"/>
            </a:solidFill>
          </a:endParaRPr>
        </a:p>
      </dsp:txBody>
      <dsp:txXfrm rot="-5400000">
        <a:off x="870517" y="77602"/>
        <a:ext cx="9534758" cy="1195100"/>
      </dsp:txXfrm>
    </dsp:sp>
    <dsp:sp modelId="{94AED274-D992-473D-8E89-5A21E1AF6988}">
      <dsp:nvSpPr>
        <dsp:cNvPr id="0" name=""/>
        <dsp:cNvSpPr/>
      </dsp:nvSpPr>
      <dsp:spPr>
        <a:xfrm rot="5400000">
          <a:off x="-186539" y="1848620"/>
          <a:ext cx="1243596" cy="870517"/>
        </a:xfrm>
        <a:prstGeom prst="chevron">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b="1" kern="1200" dirty="0">
              <a:solidFill>
                <a:schemeClr val="tx1"/>
              </a:solidFill>
            </a:rPr>
            <a:t>APPENDIX B</a:t>
          </a:r>
          <a:endParaRPr lang="en-GB" sz="700" b="1" kern="1200" dirty="0">
            <a:solidFill>
              <a:schemeClr val="tx1"/>
            </a:solidFill>
          </a:endParaRPr>
        </a:p>
      </dsp:txBody>
      <dsp:txXfrm rot="-5400000">
        <a:off x="1" y="2097340"/>
        <a:ext cx="870517" cy="373079"/>
      </dsp:txXfrm>
    </dsp:sp>
    <dsp:sp modelId="{536C8450-1AB7-4C7F-ABA8-A8E03F237CA9}">
      <dsp:nvSpPr>
        <dsp:cNvPr id="0" name=""/>
        <dsp:cNvSpPr/>
      </dsp:nvSpPr>
      <dsp:spPr>
        <a:xfrm rot="5400000">
          <a:off x="5266054" y="-2733455"/>
          <a:ext cx="808337" cy="959941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Panel will agree the matching pool and this will be recorded on Appendix B</a:t>
          </a:r>
          <a:r>
            <a:rPr lang="en-US" sz="1100" kern="1200" dirty="0"/>
            <a:t>.  </a:t>
          </a:r>
          <a:endParaRPr lang="en-GB" sz="1100" kern="1200" dirty="0"/>
        </a:p>
      </dsp:txBody>
      <dsp:txXfrm rot="-5400000">
        <a:off x="870518" y="1701541"/>
        <a:ext cx="9559950" cy="729417"/>
      </dsp:txXfrm>
    </dsp:sp>
    <dsp:sp modelId="{579F051F-B437-432D-AE19-32ACBC262604}">
      <dsp:nvSpPr>
        <dsp:cNvPr id="0" name=""/>
        <dsp:cNvSpPr/>
      </dsp:nvSpPr>
      <dsp:spPr>
        <a:xfrm rot="5400000">
          <a:off x="-186539" y="2971623"/>
          <a:ext cx="1243596" cy="870517"/>
        </a:xfrm>
        <a:prstGeom prst="chevron">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b="1" kern="1200" dirty="0">
              <a:solidFill>
                <a:schemeClr val="tx1"/>
              </a:solidFill>
            </a:rPr>
            <a:t>AFFECTED STAFF WILL BE INFORMED BY EMAIL </a:t>
          </a:r>
          <a:endParaRPr lang="en-GB" sz="700" b="1" kern="1200" dirty="0">
            <a:solidFill>
              <a:schemeClr val="tx1"/>
            </a:solidFill>
          </a:endParaRPr>
        </a:p>
      </dsp:txBody>
      <dsp:txXfrm rot="-5400000">
        <a:off x="1" y="3220343"/>
        <a:ext cx="870517" cy="373079"/>
      </dsp:txXfrm>
    </dsp:sp>
    <dsp:sp modelId="{22ECEC10-2153-442A-B6EC-49F4088DA741}">
      <dsp:nvSpPr>
        <dsp:cNvPr id="0" name=""/>
        <dsp:cNvSpPr/>
      </dsp:nvSpPr>
      <dsp:spPr>
        <a:xfrm rot="5400000">
          <a:off x="5701312" y="-2045711"/>
          <a:ext cx="808337" cy="1046992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Affected staff will be issued with:-</a:t>
          </a:r>
          <a:endParaRPr lang="en-GB" sz="1400" kern="1200" dirty="0"/>
        </a:p>
        <a:p>
          <a:pPr marL="228600" lvl="2" indent="-114300" algn="l" defTabSz="622300">
            <a:lnSpc>
              <a:spcPct val="90000"/>
            </a:lnSpc>
            <a:spcBef>
              <a:spcPct val="0"/>
            </a:spcBef>
            <a:spcAft>
              <a:spcPct val="15000"/>
            </a:spcAft>
            <a:buChar char="••"/>
          </a:pPr>
          <a:r>
            <a:rPr lang="en-US" sz="1400" kern="1200" dirty="0"/>
            <a:t>Copy of their substantive Job Description</a:t>
          </a:r>
          <a:endParaRPr lang="en-GB" sz="1400" kern="1200" dirty="0"/>
        </a:p>
        <a:p>
          <a:pPr marL="228600" lvl="2" indent="-114300" algn="l" defTabSz="622300">
            <a:lnSpc>
              <a:spcPct val="90000"/>
            </a:lnSpc>
            <a:spcBef>
              <a:spcPct val="0"/>
            </a:spcBef>
            <a:spcAft>
              <a:spcPct val="15000"/>
            </a:spcAft>
            <a:buChar char="••"/>
          </a:pPr>
          <a:r>
            <a:rPr lang="en-US" sz="1400" kern="1200" dirty="0"/>
            <a:t>Form Appendix C.</a:t>
          </a:r>
          <a:endParaRPr lang="en-GB" sz="1400" kern="1200" dirty="0"/>
        </a:p>
      </dsp:txBody>
      <dsp:txXfrm rot="-5400000">
        <a:off x="870517" y="2824544"/>
        <a:ext cx="10430468" cy="729417"/>
      </dsp:txXfrm>
    </dsp:sp>
    <dsp:sp modelId="{55724512-09F0-4AD3-8379-E80EE971CD71}">
      <dsp:nvSpPr>
        <dsp:cNvPr id="0" name=""/>
        <dsp:cNvSpPr/>
      </dsp:nvSpPr>
      <dsp:spPr>
        <a:xfrm rot="5400000">
          <a:off x="-371306" y="4282279"/>
          <a:ext cx="1613131" cy="870517"/>
        </a:xfrm>
        <a:prstGeom prst="chevron">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en-US" sz="700" b="1" kern="1200" dirty="0">
              <a:solidFill>
                <a:schemeClr val="tx1"/>
              </a:solidFill>
            </a:rPr>
            <a:t>STAFF WANTING DECISION REVIEWED</a:t>
          </a:r>
          <a:endParaRPr lang="en-GB" sz="700" b="1" kern="1200" dirty="0">
            <a:solidFill>
              <a:schemeClr val="tx1"/>
            </a:solidFill>
          </a:endParaRPr>
        </a:p>
      </dsp:txBody>
      <dsp:txXfrm rot="-5400000">
        <a:off x="2" y="4346231"/>
        <a:ext cx="870517" cy="742614"/>
      </dsp:txXfrm>
    </dsp:sp>
    <dsp:sp modelId="{1063BB41-0F04-4967-8CD7-A2ECD9FF8B00}">
      <dsp:nvSpPr>
        <dsp:cNvPr id="0" name=""/>
        <dsp:cNvSpPr/>
      </dsp:nvSpPr>
      <dsp:spPr>
        <a:xfrm rot="5400000">
          <a:off x="5585094" y="-737940"/>
          <a:ext cx="1040775" cy="1046992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Employees not selected for the matching pool and who disagree can register a review request with HR (secretary to the matching panel). They will be issued with a Review Form, substantive JD and Appendix C. These documents must be returned to the Secretary within 2 working weeks.  Local union or designated HR representatives will give further advice on this process.</a:t>
          </a:r>
          <a:endParaRPr lang="en-GB" sz="1400" kern="1200" dirty="0"/>
        </a:p>
        <a:p>
          <a:pPr marL="114300" lvl="1" indent="-114300" algn="l" defTabSz="622300">
            <a:lnSpc>
              <a:spcPct val="90000"/>
            </a:lnSpc>
            <a:spcBef>
              <a:spcPct val="0"/>
            </a:spcBef>
            <a:spcAft>
              <a:spcPct val="15000"/>
            </a:spcAft>
            <a:buChar char="••"/>
          </a:pPr>
          <a:r>
            <a:rPr lang="en-US" sz="1400" kern="1200" dirty="0"/>
            <a:t>Employees in the matching pool who do not wish to be considered for the post must inform the secretary to the matching process within 2 working weeks.  Those employees will then be considered ‘At Risk’. </a:t>
          </a:r>
          <a:endParaRPr lang="en-GB" sz="1400" kern="1200" dirty="0"/>
        </a:p>
      </dsp:txBody>
      <dsp:txXfrm rot="-5400000">
        <a:off x="870518" y="4027442"/>
        <a:ext cx="10419122" cy="9391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8A3BBA-31AD-4BB9-948B-376240DE12D7}">
      <dsp:nvSpPr>
        <dsp:cNvPr id="0" name=""/>
        <dsp:cNvSpPr/>
      </dsp:nvSpPr>
      <dsp:spPr>
        <a:xfrm rot="5400000">
          <a:off x="-220196" y="222369"/>
          <a:ext cx="1467973" cy="102758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What is Appendix C</a:t>
          </a:r>
          <a:endParaRPr lang="en-GB" sz="1200" kern="1200" dirty="0"/>
        </a:p>
      </dsp:txBody>
      <dsp:txXfrm rot="-5400000">
        <a:off x="1" y="515964"/>
        <a:ext cx="1027581" cy="440392"/>
      </dsp:txXfrm>
    </dsp:sp>
    <dsp:sp modelId="{CCB6C913-8866-4122-A83F-547B0CBF2F3B}">
      <dsp:nvSpPr>
        <dsp:cNvPr id="0" name=""/>
        <dsp:cNvSpPr/>
      </dsp:nvSpPr>
      <dsp:spPr>
        <a:xfrm rot="5400000">
          <a:off x="5712284" y="-4684703"/>
          <a:ext cx="954182" cy="1032358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The matching process is based on the post holder’s </a:t>
          </a:r>
          <a:r>
            <a:rPr lang="en-US" sz="1300" b="1" kern="1200" dirty="0"/>
            <a:t>substantive </a:t>
          </a:r>
          <a:r>
            <a:rPr lang="en-US" sz="1300" b="0" kern="1200" dirty="0"/>
            <a:t>Job Description.</a:t>
          </a:r>
          <a:endParaRPr lang="en-GB" sz="1300" b="0" kern="1200" dirty="0"/>
        </a:p>
        <a:p>
          <a:pPr marL="114300" lvl="1" indent="-114300" algn="l" defTabSz="577850">
            <a:lnSpc>
              <a:spcPct val="90000"/>
            </a:lnSpc>
            <a:spcBef>
              <a:spcPct val="0"/>
            </a:spcBef>
            <a:spcAft>
              <a:spcPct val="15000"/>
            </a:spcAft>
            <a:buChar char="••"/>
          </a:pPr>
          <a:r>
            <a:rPr lang="en-US" sz="1300" kern="1200" dirty="0"/>
            <a:t>Some JDs no longer accurately reflect the substantive duties and responsibilities of the substantive post.</a:t>
          </a:r>
          <a:endParaRPr lang="en-GB" sz="1300" kern="1200" dirty="0"/>
        </a:p>
        <a:p>
          <a:pPr marL="114300" lvl="1" indent="-114300" algn="l" defTabSz="577850">
            <a:lnSpc>
              <a:spcPct val="90000"/>
            </a:lnSpc>
            <a:spcBef>
              <a:spcPct val="0"/>
            </a:spcBef>
            <a:spcAft>
              <a:spcPct val="15000"/>
            </a:spcAft>
            <a:buChar char="••"/>
          </a:pPr>
          <a:r>
            <a:rPr lang="en-US" sz="1300" kern="1200" dirty="0"/>
            <a:t>Appendix C is a form on which post holders can record additional duties that are not reflected on their substantive Job Description and a template is available on HR section of Intranet site. </a:t>
          </a:r>
          <a:endParaRPr lang="en-GB" sz="1300" kern="1200" dirty="0"/>
        </a:p>
      </dsp:txBody>
      <dsp:txXfrm rot="-5400000">
        <a:off x="1027581" y="46579"/>
        <a:ext cx="10277010" cy="861024"/>
      </dsp:txXfrm>
    </dsp:sp>
    <dsp:sp modelId="{F522EE3F-48D6-4663-8D11-16071F9A66EB}">
      <dsp:nvSpPr>
        <dsp:cNvPr id="0" name=""/>
        <dsp:cNvSpPr/>
      </dsp:nvSpPr>
      <dsp:spPr>
        <a:xfrm rot="5400000">
          <a:off x="-220196" y="1491820"/>
          <a:ext cx="1467973" cy="102758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Purpose of</a:t>
          </a:r>
        </a:p>
        <a:p>
          <a:pPr lvl="0" algn="ctr" defTabSz="533400">
            <a:lnSpc>
              <a:spcPct val="90000"/>
            </a:lnSpc>
            <a:spcBef>
              <a:spcPct val="0"/>
            </a:spcBef>
            <a:spcAft>
              <a:spcPct val="35000"/>
            </a:spcAft>
          </a:pPr>
          <a:r>
            <a:rPr lang="en-US" sz="1200" kern="1200" dirty="0"/>
            <a:t>Appendix  C</a:t>
          </a:r>
        </a:p>
      </dsp:txBody>
      <dsp:txXfrm rot="-5400000">
        <a:off x="1" y="1785415"/>
        <a:ext cx="1027581" cy="440392"/>
      </dsp:txXfrm>
    </dsp:sp>
    <dsp:sp modelId="{CD28B19B-85C9-4D41-B3D0-4270D59A432F}">
      <dsp:nvSpPr>
        <dsp:cNvPr id="0" name=""/>
        <dsp:cNvSpPr/>
      </dsp:nvSpPr>
      <dsp:spPr>
        <a:xfrm rot="5400000">
          <a:off x="5736289" y="-3403063"/>
          <a:ext cx="960785" cy="1026897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To ensure that duties and responsibilities not reflected in the JD for the </a:t>
          </a:r>
          <a:r>
            <a:rPr lang="en-US" sz="1300" b="1" kern="1200" dirty="0"/>
            <a:t>substantive post </a:t>
          </a:r>
          <a:r>
            <a:rPr lang="en-US" sz="1300" b="0" kern="1200" dirty="0"/>
            <a:t>are accounted for.</a:t>
          </a:r>
          <a:r>
            <a:rPr lang="en-US" sz="1300" kern="1200" dirty="0"/>
            <a:t> </a:t>
          </a:r>
          <a:endParaRPr lang="en-GB" sz="1300" kern="1200" dirty="0"/>
        </a:p>
        <a:p>
          <a:pPr marL="114300" lvl="1" indent="-114300" algn="l" defTabSz="577850">
            <a:lnSpc>
              <a:spcPct val="90000"/>
            </a:lnSpc>
            <a:spcBef>
              <a:spcPct val="0"/>
            </a:spcBef>
            <a:spcAft>
              <a:spcPct val="15000"/>
            </a:spcAft>
            <a:buChar char="••"/>
          </a:pPr>
          <a:r>
            <a:rPr lang="en-US" sz="1300" kern="1200" dirty="0"/>
            <a:t>To enable a realistic comparison of  JDs.</a:t>
          </a:r>
          <a:endParaRPr lang="en-GB" sz="1300" kern="1200" dirty="0"/>
        </a:p>
      </dsp:txBody>
      <dsp:txXfrm rot="-5400000">
        <a:off x="1082193" y="1297935"/>
        <a:ext cx="10222075" cy="866981"/>
      </dsp:txXfrm>
    </dsp:sp>
    <dsp:sp modelId="{9A1C5BAD-C3C5-4380-B4F5-227C6CCEB596}">
      <dsp:nvSpPr>
        <dsp:cNvPr id="0" name=""/>
        <dsp:cNvSpPr/>
      </dsp:nvSpPr>
      <dsp:spPr>
        <a:xfrm rot="5400000">
          <a:off x="-220196" y="2872853"/>
          <a:ext cx="1467973" cy="102758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Any rules?</a:t>
          </a:r>
          <a:endParaRPr lang="en-GB" sz="1200" kern="1200" dirty="0"/>
        </a:p>
      </dsp:txBody>
      <dsp:txXfrm rot="-5400000">
        <a:off x="1" y="3166448"/>
        <a:ext cx="1027581" cy="440392"/>
      </dsp:txXfrm>
    </dsp:sp>
    <dsp:sp modelId="{B12BABB5-F434-494B-830A-120E75C1520B}">
      <dsp:nvSpPr>
        <dsp:cNvPr id="0" name=""/>
        <dsp:cNvSpPr/>
      </dsp:nvSpPr>
      <dsp:spPr>
        <a:xfrm rot="5400000">
          <a:off x="5712284" y="-2032046"/>
          <a:ext cx="954182" cy="1032358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Applies only to duties that were </a:t>
          </a:r>
          <a:r>
            <a:rPr lang="en-US" sz="1300" b="1" kern="1200" dirty="0"/>
            <a:t>commenced prior to 1 May 14</a:t>
          </a:r>
          <a:r>
            <a:rPr lang="en-US" sz="1300" kern="1200" dirty="0"/>
            <a:t>. (prior to the extension of vacancy control)</a:t>
          </a:r>
          <a:endParaRPr lang="en-GB" sz="1300" kern="1200" dirty="0"/>
        </a:p>
        <a:p>
          <a:pPr marL="114300" lvl="1" indent="-114300" algn="l" defTabSz="577850">
            <a:lnSpc>
              <a:spcPct val="90000"/>
            </a:lnSpc>
            <a:spcBef>
              <a:spcPct val="0"/>
            </a:spcBef>
            <a:spcAft>
              <a:spcPct val="15000"/>
            </a:spcAft>
            <a:buChar char="••"/>
          </a:pPr>
          <a:r>
            <a:rPr lang="en-US" sz="1300" kern="1200" dirty="0"/>
            <a:t>Duties must be substantive, significant and have been undertaken for 2 years or more </a:t>
          </a:r>
          <a:r>
            <a:rPr lang="en-US" sz="1300" b="1" kern="1200" dirty="0"/>
            <a:t>(commencing prior to 1 May 14). </a:t>
          </a:r>
          <a:endParaRPr lang="en-GB" sz="1300" b="1" kern="1200" dirty="0"/>
        </a:p>
        <a:p>
          <a:pPr marL="114300" lvl="1" indent="-114300" algn="l" defTabSz="577850">
            <a:lnSpc>
              <a:spcPct val="90000"/>
            </a:lnSpc>
            <a:spcBef>
              <a:spcPct val="0"/>
            </a:spcBef>
            <a:spcAft>
              <a:spcPct val="15000"/>
            </a:spcAft>
            <a:buChar char="••"/>
          </a:pPr>
          <a:r>
            <a:rPr lang="en-US" sz="1300" kern="1200" dirty="0"/>
            <a:t>Only duties and responsibilities that are </a:t>
          </a:r>
          <a:r>
            <a:rPr lang="en-US" sz="1300" b="1" kern="1200" dirty="0"/>
            <a:t>not</a:t>
          </a:r>
          <a:r>
            <a:rPr lang="en-US" sz="1300" kern="1200" dirty="0"/>
            <a:t> formally </a:t>
          </a:r>
          <a:r>
            <a:rPr lang="en-US" sz="1300" kern="1200" dirty="0" err="1"/>
            <a:t>recognised</a:t>
          </a:r>
          <a:r>
            <a:rPr lang="en-US" sz="1300" kern="1200" dirty="0"/>
            <a:t> elsewhere can be included on Appendix C (for example an honorarium payment or an acting up allowance would already be formal recognition)</a:t>
          </a:r>
          <a:endParaRPr lang="en-GB" sz="1300" kern="1200" dirty="0"/>
        </a:p>
      </dsp:txBody>
      <dsp:txXfrm rot="-5400000">
        <a:off x="1027581" y="2699236"/>
        <a:ext cx="10277010" cy="861024"/>
      </dsp:txXfrm>
    </dsp:sp>
    <dsp:sp modelId="{8D12FD1B-E797-44AB-8E5E-048D9F3E027F}">
      <dsp:nvSpPr>
        <dsp:cNvPr id="0" name=""/>
        <dsp:cNvSpPr/>
      </dsp:nvSpPr>
      <dsp:spPr>
        <a:xfrm rot="5400000">
          <a:off x="-220196" y="4196444"/>
          <a:ext cx="1467973" cy="1027581"/>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t>Assurances</a:t>
          </a:r>
          <a:endParaRPr lang="en-GB" sz="1200" kern="1200" dirty="0"/>
        </a:p>
      </dsp:txBody>
      <dsp:txXfrm rot="-5400000">
        <a:off x="1" y="4490039"/>
        <a:ext cx="1027581" cy="440392"/>
      </dsp:txXfrm>
    </dsp:sp>
    <dsp:sp modelId="{2D7AD3AE-6239-41E1-BA85-823D010E0169}">
      <dsp:nvSpPr>
        <dsp:cNvPr id="0" name=""/>
        <dsp:cNvSpPr/>
      </dsp:nvSpPr>
      <dsp:spPr>
        <a:xfrm rot="5400000">
          <a:off x="5712284" y="-708455"/>
          <a:ext cx="954182" cy="1032358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Must be agreed by manager directly responsible for post holder and validated by the Head of Department or Director. </a:t>
          </a:r>
          <a:endParaRPr lang="en-GB" sz="1300" kern="1200" dirty="0"/>
        </a:p>
        <a:p>
          <a:pPr marL="114300" lvl="1" indent="-114300" algn="l" defTabSz="577850">
            <a:lnSpc>
              <a:spcPct val="90000"/>
            </a:lnSpc>
            <a:spcBef>
              <a:spcPct val="0"/>
            </a:spcBef>
            <a:spcAft>
              <a:spcPct val="15000"/>
            </a:spcAft>
            <a:buChar char="••"/>
          </a:pPr>
          <a:r>
            <a:rPr lang="en-US" sz="1300" kern="1200" dirty="0"/>
            <a:t>Evidence of additional duties undertaken and the duration of these must be produced.</a:t>
          </a:r>
          <a:endParaRPr lang="en-GB" sz="1300" kern="1200" dirty="0"/>
        </a:p>
      </dsp:txBody>
      <dsp:txXfrm rot="-5400000">
        <a:off x="1027581" y="4022827"/>
        <a:ext cx="10277010" cy="8610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5384C-374A-43B2-B81E-C19CFB7388D2}">
      <dsp:nvSpPr>
        <dsp:cNvPr id="0" name=""/>
        <dsp:cNvSpPr/>
      </dsp:nvSpPr>
      <dsp:spPr>
        <a:xfrm rot="5400000">
          <a:off x="-244548" y="247474"/>
          <a:ext cx="1630325" cy="1141227"/>
        </a:xfrm>
        <a:prstGeom prst="chevron">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a:solidFill>
                <a:schemeClr val="tx1"/>
              </a:solidFill>
            </a:rPr>
            <a:t>PANEL WILL CONSIDER REVIEWS</a:t>
          </a:r>
          <a:endParaRPr lang="en-GB" sz="1100" kern="1200" dirty="0"/>
        </a:p>
      </dsp:txBody>
      <dsp:txXfrm rot="-5400000">
        <a:off x="2" y="573539"/>
        <a:ext cx="1141227" cy="489098"/>
      </dsp:txXfrm>
    </dsp:sp>
    <dsp:sp modelId="{CD2541F0-59BE-4311-BD6B-4B4C33ADB9AF}">
      <dsp:nvSpPr>
        <dsp:cNvPr id="0" name=""/>
        <dsp:cNvSpPr/>
      </dsp:nvSpPr>
      <dsp:spPr>
        <a:xfrm rot="5400000">
          <a:off x="5515010" y="-4371715"/>
          <a:ext cx="1059711" cy="980727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 Panel will meet and consider any requests for review</a:t>
          </a:r>
          <a:endParaRPr lang="en-GB" sz="1400" kern="1200" dirty="0"/>
        </a:p>
        <a:p>
          <a:pPr marL="114300" lvl="1" indent="-114300" algn="l" defTabSz="622300">
            <a:lnSpc>
              <a:spcPct val="90000"/>
            </a:lnSpc>
            <a:spcBef>
              <a:spcPct val="0"/>
            </a:spcBef>
            <a:spcAft>
              <a:spcPct val="15000"/>
            </a:spcAft>
            <a:buChar char="••"/>
          </a:pPr>
          <a:r>
            <a:rPr lang="en-US" sz="1400" kern="1200" dirty="0"/>
            <a:t> Panel will determine final list of post holders to be included in the matching pool</a:t>
          </a:r>
          <a:endParaRPr lang="en-GB" sz="1400" kern="1200" dirty="0"/>
        </a:p>
      </dsp:txBody>
      <dsp:txXfrm rot="-5400000">
        <a:off x="1141228" y="53798"/>
        <a:ext cx="9755545" cy="956249"/>
      </dsp:txXfrm>
    </dsp:sp>
    <dsp:sp modelId="{7599C6EF-F56B-4C6E-8923-043939837BC1}">
      <dsp:nvSpPr>
        <dsp:cNvPr id="0" name=""/>
        <dsp:cNvSpPr/>
      </dsp:nvSpPr>
      <dsp:spPr>
        <a:xfrm rot="5400000">
          <a:off x="-550036" y="1989655"/>
          <a:ext cx="2282488" cy="1182414"/>
        </a:xfrm>
        <a:prstGeom prst="chevron">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a:solidFill>
                <a:schemeClr val="tx1"/>
              </a:solidFill>
            </a:rPr>
            <a:t>THE ASSESSMENT PROCESS  APPENDIX D</a:t>
          </a:r>
          <a:endParaRPr lang="en-GB" sz="1100" kern="1200" dirty="0"/>
        </a:p>
      </dsp:txBody>
      <dsp:txXfrm rot="-5400000">
        <a:off x="1" y="2030825"/>
        <a:ext cx="1182414" cy="1100074"/>
      </dsp:txXfrm>
    </dsp:sp>
    <dsp:sp modelId="{954B7164-BDA5-4620-B7F3-1B0B561ADFA4}">
      <dsp:nvSpPr>
        <dsp:cNvPr id="0" name=""/>
        <dsp:cNvSpPr/>
      </dsp:nvSpPr>
      <dsp:spPr>
        <a:xfrm rot="5400000">
          <a:off x="5292940" y="-2541590"/>
          <a:ext cx="1545038" cy="9726562"/>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Panel will compare individual Job Holders’ substantive Job Descriptions (including Appendix C) to the post in the new structure</a:t>
          </a:r>
          <a:endParaRPr lang="en-GB" sz="1400" kern="1200" dirty="0"/>
        </a:p>
        <a:p>
          <a:pPr marL="114300" lvl="1" indent="-114300" algn="l" defTabSz="622300">
            <a:lnSpc>
              <a:spcPct val="90000"/>
            </a:lnSpc>
            <a:spcBef>
              <a:spcPct val="0"/>
            </a:spcBef>
            <a:spcAft>
              <a:spcPct val="15000"/>
            </a:spcAft>
            <a:buChar char="••"/>
          </a:pPr>
          <a:r>
            <a:rPr lang="en-US" sz="1400" kern="1200" dirty="0"/>
            <a:t>The assessment process will be to establish the posts which are:-</a:t>
          </a:r>
          <a:endParaRPr lang="en-GB" sz="1400" kern="1200" dirty="0"/>
        </a:p>
        <a:p>
          <a:pPr marL="228600" lvl="2" indent="-114300" algn="l" defTabSz="622300">
            <a:lnSpc>
              <a:spcPct val="90000"/>
            </a:lnSpc>
            <a:spcBef>
              <a:spcPct val="0"/>
            </a:spcBef>
            <a:spcAft>
              <a:spcPct val="15000"/>
            </a:spcAft>
            <a:buChar char="••"/>
          </a:pPr>
          <a:r>
            <a:rPr lang="en-US" sz="1400" kern="1200" dirty="0"/>
            <a:t>Unchanged</a:t>
          </a:r>
          <a:endParaRPr lang="en-GB" sz="1400" kern="1200" dirty="0"/>
        </a:p>
        <a:p>
          <a:pPr marL="228600" lvl="2" indent="-114300" algn="l" defTabSz="622300">
            <a:lnSpc>
              <a:spcPct val="90000"/>
            </a:lnSpc>
            <a:spcBef>
              <a:spcPct val="0"/>
            </a:spcBef>
            <a:spcAft>
              <a:spcPct val="15000"/>
            </a:spcAft>
            <a:buChar char="••"/>
          </a:pPr>
          <a:r>
            <a:rPr lang="en-US" sz="1400" kern="1200" dirty="0"/>
            <a:t>Minimally altered/amended</a:t>
          </a:r>
          <a:endParaRPr lang="en-GB" sz="1400" kern="1200" dirty="0"/>
        </a:p>
        <a:p>
          <a:pPr marL="228600" lvl="2" indent="-114300" algn="l" defTabSz="622300">
            <a:lnSpc>
              <a:spcPct val="90000"/>
            </a:lnSpc>
            <a:spcBef>
              <a:spcPct val="0"/>
            </a:spcBef>
            <a:spcAft>
              <a:spcPct val="15000"/>
            </a:spcAft>
            <a:buChar char="••"/>
          </a:pPr>
          <a:r>
            <a:rPr lang="en-US" sz="1400" kern="1200" dirty="0"/>
            <a:t>Substantially altered/amended</a:t>
          </a:r>
          <a:endParaRPr lang="en-GB" sz="1400" kern="1200" dirty="0"/>
        </a:p>
        <a:p>
          <a:pPr marL="228600" lvl="2" indent="-114300" algn="l" defTabSz="622300">
            <a:lnSpc>
              <a:spcPct val="90000"/>
            </a:lnSpc>
            <a:spcBef>
              <a:spcPct val="0"/>
            </a:spcBef>
            <a:spcAft>
              <a:spcPct val="15000"/>
            </a:spcAft>
            <a:buChar char="••"/>
          </a:pPr>
          <a:r>
            <a:rPr lang="en-US" sz="1400" kern="1200" dirty="0"/>
            <a:t>New Posts</a:t>
          </a:r>
          <a:endParaRPr lang="en-GB" sz="1400" kern="1200" dirty="0"/>
        </a:p>
      </dsp:txBody>
      <dsp:txXfrm rot="-5400000">
        <a:off x="1202179" y="1624594"/>
        <a:ext cx="9651139" cy="1394192"/>
      </dsp:txXfrm>
    </dsp:sp>
    <dsp:sp modelId="{6FCD6B5E-07C2-4367-AA4D-A07A7F951851}">
      <dsp:nvSpPr>
        <dsp:cNvPr id="0" name=""/>
        <dsp:cNvSpPr/>
      </dsp:nvSpPr>
      <dsp:spPr>
        <a:xfrm rot="5400000">
          <a:off x="-244548" y="3825292"/>
          <a:ext cx="1630325" cy="1141227"/>
        </a:xfrm>
        <a:prstGeom prst="chevron">
          <a:avLst/>
        </a:prstGeom>
        <a:solidFill>
          <a:srgbClr val="FFC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a:solidFill>
                <a:schemeClr val="tx1"/>
              </a:solidFill>
            </a:rPr>
            <a:t>COMMUNICATE WITH POSTHOLDERS</a:t>
          </a:r>
          <a:endParaRPr lang="en-GB" sz="1100" b="1" kern="1200" dirty="0">
            <a:solidFill>
              <a:schemeClr val="tx1"/>
            </a:solidFill>
          </a:endParaRPr>
        </a:p>
      </dsp:txBody>
      <dsp:txXfrm rot="-5400000">
        <a:off x="2" y="4151357"/>
        <a:ext cx="1141227" cy="489098"/>
      </dsp:txXfrm>
    </dsp:sp>
    <dsp:sp modelId="{107A6663-9CA2-4C76-9E42-122545B75523}">
      <dsp:nvSpPr>
        <dsp:cNvPr id="0" name=""/>
        <dsp:cNvSpPr/>
      </dsp:nvSpPr>
      <dsp:spPr>
        <a:xfrm rot="5400000">
          <a:off x="5515010" y="-793038"/>
          <a:ext cx="1059711" cy="980727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HR will inform all post holders of outcome of matching panel.  This will be either:-</a:t>
          </a:r>
          <a:endParaRPr lang="en-GB" sz="1400" kern="1200" dirty="0"/>
        </a:p>
        <a:p>
          <a:pPr marL="228600" lvl="2" indent="-114300" algn="l" defTabSz="622300">
            <a:lnSpc>
              <a:spcPct val="90000"/>
            </a:lnSpc>
            <a:spcBef>
              <a:spcPct val="0"/>
            </a:spcBef>
            <a:spcAft>
              <a:spcPct val="15000"/>
            </a:spcAft>
            <a:buChar char="••"/>
          </a:pPr>
          <a:r>
            <a:rPr lang="en-US" sz="1400" kern="1200" dirty="0"/>
            <a:t>Confirmation in post </a:t>
          </a:r>
          <a:endParaRPr lang="en-GB" sz="1400" kern="1200" dirty="0"/>
        </a:p>
        <a:p>
          <a:pPr marL="228600" lvl="2" indent="-114300" algn="l" defTabSz="622300">
            <a:lnSpc>
              <a:spcPct val="90000"/>
            </a:lnSpc>
            <a:spcBef>
              <a:spcPct val="0"/>
            </a:spcBef>
            <a:spcAft>
              <a:spcPct val="15000"/>
            </a:spcAft>
            <a:buChar char="••"/>
          </a:pPr>
          <a:r>
            <a:rPr lang="en-US" sz="1400" kern="1200" dirty="0"/>
            <a:t>Confirmation of inclusion in ringfenced pool to compete for  post</a:t>
          </a:r>
          <a:endParaRPr lang="en-GB" sz="1400" kern="1200" dirty="0"/>
        </a:p>
        <a:p>
          <a:pPr marL="228600" lvl="2" indent="-114300" algn="l" defTabSz="622300">
            <a:lnSpc>
              <a:spcPct val="90000"/>
            </a:lnSpc>
            <a:spcBef>
              <a:spcPct val="0"/>
            </a:spcBef>
            <a:spcAft>
              <a:spcPct val="15000"/>
            </a:spcAft>
            <a:buChar char="••"/>
          </a:pPr>
          <a:r>
            <a:rPr lang="en-US" sz="1400" kern="1200" dirty="0"/>
            <a:t>Not matched into post</a:t>
          </a:r>
          <a:endParaRPr lang="en-GB" sz="1400" kern="1200" dirty="0"/>
        </a:p>
        <a:p>
          <a:pPr marL="228600" lvl="2" indent="-114300" algn="l" defTabSz="622300">
            <a:lnSpc>
              <a:spcPct val="90000"/>
            </a:lnSpc>
            <a:spcBef>
              <a:spcPct val="0"/>
            </a:spcBef>
            <a:spcAft>
              <a:spcPct val="15000"/>
            </a:spcAft>
            <a:buChar char="••"/>
          </a:pPr>
          <a:r>
            <a:rPr lang="en-US" sz="1400" kern="1200" dirty="0"/>
            <a:t>Not included in the Matching Pool.  Review was unsuccessful</a:t>
          </a:r>
          <a:endParaRPr lang="en-GB" sz="1400" kern="1200" dirty="0"/>
        </a:p>
      </dsp:txBody>
      <dsp:txXfrm rot="-5400000">
        <a:off x="1141228" y="3632475"/>
        <a:ext cx="9755545" cy="956249"/>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993DC484-5B5E-41A4-8550-6DBABE6E5890}" type="datetimeFigureOut">
              <a:rPr lang="en-GB" smtClean="0"/>
              <a:t>17/05/2019</a:t>
            </a:fld>
            <a:endParaRPr lang="en-GB"/>
          </a:p>
        </p:txBody>
      </p:sp>
      <p:sp>
        <p:nvSpPr>
          <p:cNvPr id="4" name="Slide Image Placeholder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1ED12A60-87ED-4851-8020-AEDED2B5A654}" type="slidenum">
              <a:rPr lang="en-GB" smtClean="0"/>
              <a:t>‹#›</a:t>
            </a:fld>
            <a:endParaRPr lang="en-GB"/>
          </a:p>
        </p:txBody>
      </p:sp>
    </p:spTree>
    <p:extLst>
      <p:ext uri="{BB962C8B-B14F-4D97-AF65-F5344CB8AC3E}">
        <p14:creationId xmlns:p14="http://schemas.microsoft.com/office/powerpoint/2010/main" val="1364661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5E011-70CB-40B9-8D12-07F9D3BFC0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DE36CF2-1581-43FF-9E3E-EEBD3D1A5B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82B08D6-3FC5-463A-9400-77C8E98A4BAE}"/>
              </a:ext>
            </a:extLst>
          </p:cNvPr>
          <p:cNvSpPr>
            <a:spLocks noGrp="1"/>
          </p:cNvSpPr>
          <p:nvPr>
            <p:ph type="dt" sz="half" idx="10"/>
          </p:nvPr>
        </p:nvSpPr>
        <p:spPr/>
        <p:txBody>
          <a:bodyPr/>
          <a:lstStyle/>
          <a:p>
            <a:fld id="{9AB828D0-D190-4635-95EA-D1FF4ED6C57B}" type="datetime1">
              <a:rPr lang="en-GB" smtClean="0"/>
              <a:t>17/05/2019</a:t>
            </a:fld>
            <a:endParaRPr lang="en-GB"/>
          </a:p>
        </p:txBody>
      </p:sp>
      <p:sp>
        <p:nvSpPr>
          <p:cNvPr id="5" name="Footer Placeholder 4">
            <a:extLst>
              <a:ext uri="{FF2B5EF4-FFF2-40B4-BE49-F238E27FC236}">
                <a16:creationId xmlns:a16="http://schemas.microsoft.com/office/drawing/2014/main" id="{83955785-0C54-494A-AD65-450A8DB39B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EDEEB1-B15F-4CF3-9590-6A88DE2D5652}"/>
              </a:ext>
            </a:extLst>
          </p:cNvPr>
          <p:cNvSpPr>
            <a:spLocks noGrp="1"/>
          </p:cNvSpPr>
          <p:nvPr>
            <p:ph type="sldNum" sz="quarter" idx="12"/>
          </p:nvPr>
        </p:nvSpPr>
        <p:spPr/>
        <p:txBody>
          <a:bodyPr/>
          <a:lstStyle/>
          <a:p>
            <a:fld id="{E0D9E71A-7D4A-4B1D-856D-DA4E379846C9}" type="slidenum">
              <a:rPr lang="en-GB" smtClean="0"/>
              <a:t>‹#›</a:t>
            </a:fld>
            <a:endParaRPr lang="en-GB"/>
          </a:p>
        </p:txBody>
      </p:sp>
    </p:spTree>
    <p:extLst>
      <p:ext uri="{BB962C8B-B14F-4D97-AF65-F5344CB8AC3E}">
        <p14:creationId xmlns:p14="http://schemas.microsoft.com/office/powerpoint/2010/main" val="409323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8BA4A-1885-43BF-A7CE-5AF39B395A2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817427-4667-4724-9EE1-CFD13B80AE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8A4F20-9721-4B53-A56C-C840ADF6897C}"/>
              </a:ext>
            </a:extLst>
          </p:cNvPr>
          <p:cNvSpPr>
            <a:spLocks noGrp="1"/>
          </p:cNvSpPr>
          <p:nvPr>
            <p:ph type="dt" sz="half" idx="10"/>
          </p:nvPr>
        </p:nvSpPr>
        <p:spPr/>
        <p:txBody>
          <a:bodyPr/>
          <a:lstStyle/>
          <a:p>
            <a:fld id="{67ABCC83-D408-457B-AEC0-21C401DBD9AC}" type="datetime1">
              <a:rPr lang="en-GB" smtClean="0"/>
              <a:t>17/05/2019</a:t>
            </a:fld>
            <a:endParaRPr lang="en-GB"/>
          </a:p>
        </p:txBody>
      </p:sp>
      <p:sp>
        <p:nvSpPr>
          <p:cNvPr id="5" name="Footer Placeholder 4">
            <a:extLst>
              <a:ext uri="{FF2B5EF4-FFF2-40B4-BE49-F238E27FC236}">
                <a16:creationId xmlns:a16="http://schemas.microsoft.com/office/drawing/2014/main" id="{21607CA7-A713-45BB-BF5E-C85B3A429B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D010F3-7BD1-4013-86D8-FBB93A7E4DB4}"/>
              </a:ext>
            </a:extLst>
          </p:cNvPr>
          <p:cNvSpPr>
            <a:spLocks noGrp="1"/>
          </p:cNvSpPr>
          <p:nvPr>
            <p:ph type="sldNum" sz="quarter" idx="12"/>
          </p:nvPr>
        </p:nvSpPr>
        <p:spPr/>
        <p:txBody>
          <a:bodyPr/>
          <a:lstStyle/>
          <a:p>
            <a:fld id="{E0D9E71A-7D4A-4B1D-856D-DA4E379846C9}" type="slidenum">
              <a:rPr lang="en-GB" smtClean="0"/>
              <a:t>‹#›</a:t>
            </a:fld>
            <a:endParaRPr lang="en-GB"/>
          </a:p>
        </p:txBody>
      </p:sp>
    </p:spTree>
    <p:extLst>
      <p:ext uri="{BB962C8B-B14F-4D97-AF65-F5344CB8AC3E}">
        <p14:creationId xmlns:p14="http://schemas.microsoft.com/office/powerpoint/2010/main" val="2231697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68A6F5-E28B-4657-B7A1-56619F76180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76CAC1-FF1E-47BB-9626-E0767178850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B28B64-7564-4B9E-B90A-9C96BC4E8928}"/>
              </a:ext>
            </a:extLst>
          </p:cNvPr>
          <p:cNvSpPr>
            <a:spLocks noGrp="1"/>
          </p:cNvSpPr>
          <p:nvPr>
            <p:ph type="dt" sz="half" idx="10"/>
          </p:nvPr>
        </p:nvSpPr>
        <p:spPr/>
        <p:txBody>
          <a:bodyPr/>
          <a:lstStyle/>
          <a:p>
            <a:fld id="{81F7A1CC-57F7-449C-A28E-4DE4D152992D}" type="datetime1">
              <a:rPr lang="en-GB" smtClean="0"/>
              <a:t>17/05/2019</a:t>
            </a:fld>
            <a:endParaRPr lang="en-GB"/>
          </a:p>
        </p:txBody>
      </p:sp>
      <p:sp>
        <p:nvSpPr>
          <p:cNvPr id="5" name="Footer Placeholder 4">
            <a:extLst>
              <a:ext uri="{FF2B5EF4-FFF2-40B4-BE49-F238E27FC236}">
                <a16:creationId xmlns:a16="http://schemas.microsoft.com/office/drawing/2014/main" id="{BA8965D5-B546-4D91-9924-1003EAE1B8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88E591-7CC9-4579-ADD8-6A5FD06DB20B}"/>
              </a:ext>
            </a:extLst>
          </p:cNvPr>
          <p:cNvSpPr>
            <a:spLocks noGrp="1"/>
          </p:cNvSpPr>
          <p:nvPr>
            <p:ph type="sldNum" sz="quarter" idx="12"/>
          </p:nvPr>
        </p:nvSpPr>
        <p:spPr/>
        <p:txBody>
          <a:bodyPr/>
          <a:lstStyle/>
          <a:p>
            <a:fld id="{E0D9E71A-7D4A-4B1D-856D-DA4E379846C9}" type="slidenum">
              <a:rPr lang="en-GB" smtClean="0"/>
              <a:t>‹#›</a:t>
            </a:fld>
            <a:endParaRPr lang="en-GB"/>
          </a:p>
        </p:txBody>
      </p:sp>
    </p:spTree>
    <p:extLst>
      <p:ext uri="{BB962C8B-B14F-4D97-AF65-F5344CB8AC3E}">
        <p14:creationId xmlns:p14="http://schemas.microsoft.com/office/powerpoint/2010/main" val="2691773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8CE5E-4EC0-434F-8773-48DDA1DD8F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ED40DE-83B5-4585-B4BB-90D0CE065EF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25E481-910D-46C0-BDB0-5F53D1F2B576}"/>
              </a:ext>
            </a:extLst>
          </p:cNvPr>
          <p:cNvSpPr>
            <a:spLocks noGrp="1"/>
          </p:cNvSpPr>
          <p:nvPr>
            <p:ph type="dt" sz="half" idx="10"/>
          </p:nvPr>
        </p:nvSpPr>
        <p:spPr/>
        <p:txBody>
          <a:bodyPr/>
          <a:lstStyle/>
          <a:p>
            <a:fld id="{766BC614-E2B0-41B4-BB20-CDAF1E224AB1}" type="datetime1">
              <a:rPr lang="en-GB" smtClean="0"/>
              <a:t>17/05/2019</a:t>
            </a:fld>
            <a:endParaRPr lang="en-GB"/>
          </a:p>
        </p:txBody>
      </p:sp>
      <p:sp>
        <p:nvSpPr>
          <p:cNvPr id="5" name="Footer Placeholder 4">
            <a:extLst>
              <a:ext uri="{FF2B5EF4-FFF2-40B4-BE49-F238E27FC236}">
                <a16:creationId xmlns:a16="http://schemas.microsoft.com/office/drawing/2014/main" id="{2366E965-CB54-4457-911F-0E62BABACC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63CE47-B2DB-4A39-9B2F-AB5CF598E97A}"/>
              </a:ext>
            </a:extLst>
          </p:cNvPr>
          <p:cNvSpPr>
            <a:spLocks noGrp="1"/>
          </p:cNvSpPr>
          <p:nvPr>
            <p:ph type="sldNum" sz="quarter" idx="12"/>
          </p:nvPr>
        </p:nvSpPr>
        <p:spPr/>
        <p:txBody>
          <a:bodyPr/>
          <a:lstStyle/>
          <a:p>
            <a:fld id="{E0D9E71A-7D4A-4B1D-856D-DA4E379846C9}" type="slidenum">
              <a:rPr lang="en-GB" smtClean="0"/>
              <a:t>‹#›</a:t>
            </a:fld>
            <a:endParaRPr lang="en-GB"/>
          </a:p>
        </p:txBody>
      </p:sp>
    </p:spTree>
    <p:extLst>
      <p:ext uri="{BB962C8B-B14F-4D97-AF65-F5344CB8AC3E}">
        <p14:creationId xmlns:p14="http://schemas.microsoft.com/office/powerpoint/2010/main" val="69320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6A84B-D3A3-46FB-9BA2-4938D56A34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A2AE5C-4123-461B-8460-3505E40B04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2D92713-772E-4C02-9320-C20CC9C6F2B7}"/>
              </a:ext>
            </a:extLst>
          </p:cNvPr>
          <p:cNvSpPr>
            <a:spLocks noGrp="1"/>
          </p:cNvSpPr>
          <p:nvPr>
            <p:ph type="dt" sz="half" idx="10"/>
          </p:nvPr>
        </p:nvSpPr>
        <p:spPr/>
        <p:txBody>
          <a:bodyPr/>
          <a:lstStyle/>
          <a:p>
            <a:fld id="{9A65418B-539E-426A-92C8-16296EC40577}" type="datetime1">
              <a:rPr lang="en-GB" smtClean="0"/>
              <a:t>17/05/2019</a:t>
            </a:fld>
            <a:endParaRPr lang="en-GB"/>
          </a:p>
        </p:txBody>
      </p:sp>
      <p:sp>
        <p:nvSpPr>
          <p:cNvPr id="5" name="Footer Placeholder 4">
            <a:extLst>
              <a:ext uri="{FF2B5EF4-FFF2-40B4-BE49-F238E27FC236}">
                <a16:creationId xmlns:a16="http://schemas.microsoft.com/office/drawing/2014/main" id="{3B4FFE81-BDE2-42F9-8430-D8BF5DAC73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0B61A1-8776-4E76-B61E-05D319C8F848}"/>
              </a:ext>
            </a:extLst>
          </p:cNvPr>
          <p:cNvSpPr>
            <a:spLocks noGrp="1"/>
          </p:cNvSpPr>
          <p:nvPr>
            <p:ph type="sldNum" sz="quarter" idx="12"/>
          </p:nvPr>
        </p:nvSpPr>
        <p:spPr/>
        <p:txBody>
          <a:bodyPr/>
          <a:lstStyle/>
          <a:p>
            <a:fld id="{E0D9E71A-7D4A-4B1D-856D-DA4E379846C9}" type="slidenum">
              <a:rPr lang="en-GB" smtClean="0"/>
              <a:t>‹#›</a:t>
            </a:fld>
            <a:endParaRPr lang="en-GB"/>
          </a:p>
        </p:txBody>
      </p:sp>
    </p:spTree>
    <p:extLst>
      <p:ext uri="{BB962C8B-B14F-4D97-AF65-F5344CB8AC3E}">
        <p14:creationId xmlns:p14="http://schemas.microsoft.com/office/powerpoint/2010/main" val="1491600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A9AA6-CE15-433F-82DD-3E4DCB926D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468429-9CE6-446E-A994-846A77EBDCB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F8E8907-B959-4DB6-91C6-643E4220055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03C1ECF-2741-44EB-81B5-CD058C94DB71}"/>
              </a:ext>
            </a:extLst>
          </p:cNvPr>
          <p:cNvSpPr>
            <a:spLocks noGrp="1"/>
          </p:cNvSpPr>
          <p:nvPr>
            <p:ph type="dt" sz="half" idx="10"/>
          </p:nvPr>
        </p:nvSpPr>
        <p:spPr/>
        <p:txBody>
          <a:bodyPr/>
          <a:lstStyle/>
          <a:p>
            <a:fld id="{9BD6A4D3-C48B-4ADC-9F0C-C85C03A403F6}" type="datetime1">
              <a:rPr lang="en-GB" smtClean="0"/>
              <a:t>17/05/2019</a:t>
            </a:fld>
            <a:endParaRPr lang="en-GB"/>
          </a:p>
        </p:txBody>
      </p:sp>
      <p:sp>
        <p:nvSpPr>
          <p:cNvPr id="6" name="Footer Placeholder 5">
            <a:extLst>
              <a:ext uri="{FF2B5EF4-FFF2-40B4-BE49-F238E27FC236}">
                <a16:creationId xmlns:a16="http://schemas.microsoft.com/office/drawing/2014/main" id="{3D106CCE-A752-432A-9E81-418B8C3C7F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26D1E17-47FF-4E97-AC38-9C6594310563}"/>
              </a:ext>
            </a:extLst>
          </p:cNvPr>
          <p:cNvSpPr>
            <a:spLocks noGrp="1"/>
          </p:cNvSpPr>
          <p:nvPr>
            <p:ph type="sldNum" sz="quarter" idx="12"/>
          </p:nvPr>
        </p:nvSpPr>
        <p:spPr/>
        <p:txBody>
          <a:bodyPr/>
          <a:lstStyle/>
          <a:p>
            <a:fld id="{E0D9E71A-7D4A-4B1D-856D-DA4E379846C9}" type="slidenum">
              <a:rPr lang="en-GB" smtClean="0"/>
              <a:t>‹#›</a:t>
            </a:fld>
            <a:endParaRPr lang="en-GB"/>
          </a:p>
        </p:txBody>
      </p:sp>
    </p:spTree>
    <p:extLst>
      <p:ext uri="{BB962C8B-B14F-4D97-AF65-F5344CB8AC3E}">
        <p14:creationId xmlns:p14="http://schemas.microsoft.com/office/powerpoint/2010/main" val="572487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B45D5-0839-47C4-8BDA-BD7FCF3DDFF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8CFFDBD-DD76-4B68-B6E1-8CF7C7E559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0C6A5C8-A890-486A-AEFA-F7D3E3DA39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D11D79B-BF24-4D09-97C0-5DC800A008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CF0A74B-8541-46B8-AB6E-69D9BB10351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8ED97B4-B281-42A4-A0EE-75E34B77B6E4}"/>
              </a:ext>
            </a:extLst>
          </p:cNvPr>
          <p:cNvSpPr>
            <a:spLocks noGrp="1"/>
          </p:cNvSpPr>
          <p:nvPr>
            <p:ph type="dt" sz="half" idx="10"/>
          </p:nvPr>
        </p:nvSpPr>
        <p:spPr/>
        <p:txBody>
          <a:bodyPr/>
          <a:lstStyle/>
          <a:p>
            <a:fld id="{5A5D1487-6D19-40D2-ABCA-5A76C79E1FF1}" type="datetime1">
              <a:rPr lang="en-GB" smtClean="0"/>
              <a:t>17/05/2019</a:t>
            </a:fld>
            <a:endParaRPr lang="en-GB"/>
          </a:p>
        </p:txBody>
      </p:sp>
      <p:sp>
        <p:nvSpPr>
          <p:cNvPr id="8" name="Footer Placeholder 7">
            <a:extLst>
              <a:ext uri="{FF2B5EF4-FFF2-40B4-BE49-F238E27FC236}">
                <a16:creationId xmlns:a16="http://schemas.microsoft.com/office/drawing/2014/main" id="{EE526820-8C3C-47A0-9DFC-0945FB37ED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6E93F0-CF39-4F61-A399-840E0DB912E8}"/>
              </a:ext>
            </a:extLst>
          </p:cNvPr>
          <p:cNvSpPr>
            <a:spLocks noGrp="1"/>
          </p:cNvSpPr>
          <p:nvPr>
            <p:ph type="sldNum" sz="quarter" idx="12"/>
          </p:nvPr>
        </p:nvSpPr>
        <p:spPr/>
        <p:txBody>
          <a:bodyPr/>
          <a:lstStyle/>
          <a:p>
            <a:fld id="{E0D9E71A-7D4A-4B1D-856D-DA4E379846C9}" type="slidenum">
              <a:rPr lang="en-GB" smtClean="0"/>
              <a:t>‹#›</a:t>
            </a:fld>
            <a:endParaRPr lang="en-GB"/>
          </a:p>
        </p:txBody>
      </p:sp>
    </p:spTree>
    <p:extLst>
      <p:ext uri="{BB962C8B-B14F-4D97-AF65-F5344CB8AC3E}">
        <p14:creationId xmlns:p14="http://schemas.microsoft.com/office/powerpoint/2010/main" val="3657996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D663-0B65-4267-8BFD-D6E9A7CAE5A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5156E3D-6778-477F-AD9F-ECE546BE4210}"/>
              </a:ext>
            </a:extLst>
          </p:cNvPr>
          <p:cNvSpPr>
            <a:spLocks noGrp="1"/>
          </p:cNvSpPr>
          <p:nvPr>
            <p:ph type="dt" sz="half" idx="10"/>
          </p:nvPr>
        </p:nvSpPr>
        <p:spPr/>
        <p:txBody>
          <a:bodyPr/>
          <a:lstStyle/>
          <a:p>
            <a:fld id="{E87590B9-54D7-4DDD-BFBC-546154523108}" type="datetime1">
              <a:rPr lang="en-GB" smtClean="0"/>
              <a:t>17/05/2019</a:t>
            </a:fld>
            <a:endParaRPr lang="en-GB"/>
          </a:p>
        </p:txBody>
      </p:sp>
      <p:sp>
        <p:nvSpPr>
          <p:cNvPr id="4" name="Footer Placeholder 3">
            <a:extLst>
              <a:ext uri="{FF2B5EF4-FFF2-40B4-BE49-F238E27FC236}">
                <a16:creationId xmlns:a16="http://schemas.microsoft.com/office/drawing/2014/main" id="{F90D9834-9140-452A-8BC5-A7FBFCEEE2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63FDA6-C86B-405F-A0E8-EE68574D094D}"/>
              </a:ext>
            </a:extLst>
          </p:cNvPr>
          <p:cNvSpPr>
            <a:spLocks noGrp="1"/>
          </p:cNvSpPr>
          <p:nvPr>
            <p:ph type="sldNum" sz="quarter" idx="12"/>
          </p:nvPr>
        </p:nvSpPr>
        <p:spPr/>
        <p:txBody>
          <a:bodyPr/>
          <a:lstStyle/>
          <a:p>
            <a:fld id="{E0D9E71A-7D4A-4B1D-856D-DA4E379846C9}" type="slidenum">
              <a:rPr lang="en-GB" smtClean="0"/>
              <a:t>‹#›</a:t>
            </a:fld>
            <a:endParaRPr lang="en-GB"/>
          </a:p>
        </p:txBody>
      </p:sp>
    </p:spTree>
    <p:extLst>
      <p:ext uri="{BB962C8B-B14F-4D97-AF65-F5344CB8AC3E}">
        <p14:creationId xmlns:p14="http://schemas.microsoft.com/office/powerpoint/2010/main" val="106509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C2E58C-C7A8-4AC2-B65B-562C9B1DE1F8}"/>
              </a:ext>
            </a:extLst>
          </p:cNvPr>
          <p:cNvSpPr>
            <a:spLocks noGrp="1"/>
          </p:cNvSpPr>
          <p:nvPr>
            <p:ph type="dt" sz="half" idx="10"/>
          </p:nvPr>
        </p:nvSpPr>
        <p:spPr/>
        <p:txBody>
          <a:bodyPr/>
          <a:lstStyle/>
          <a:p>
            <a:fld id="{F60E772E-B740-4D7C-9F5A-BC6C23390712}" type="datetime1">
              <a:rPr lang="en-GB" smtClean="0"/>
              <a:t>17/05/2019</a:t>
            </a:fld>
            <a:endParaRPr lang="en-GB"/>
          </a:p>
        </p:txBody>
      </p:sp>
      <p:sp>
        <p:nvSpPr>
          <p:cNvPr id="3" name="Footer Placeholder 2">
            <a:extLst>
              <a:ext uri="{FF2B5EF4-FFF2-40B4-BE49-F238E27FC236}">
                <a16:creationId xmlns:a16="http://schemas.microsoft.com/office/drawing/2014/main" id="{A308D339-B073-403E-A5B5-6B5FCE4C5BE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A9F722C-D6EA-4282-AFBB-4725171ADF58}"/>
              </a:ext>
            </a:extLst>
          </p:cNvPr>
          <p:cNvSpPr>
            <a:spLocks noGrp="1"/>
          </p:cNvSpPr>
          <p:nvPr>
            <p:ph type="sldNum" sz="quarter" idx="12"/>
          </p:nvPr>
        </p:nvSpPr>
        <p:spPr/>
        <p:txBody>
          <a:bodyPr/>
          <a:lstStyle/>
          <a:p>
            <a:fld id="{E0D9E71A-7D4A-4B1D-856D-DA4E379846C9}" type="slidenum">
              <a:rPr lang="en-GB" smtClean="0"/>
              <a:t>‹#›</a:t>
            </a:fld>
            <a:endParaRPr lang="en-GB"/>
          </a:p>
        </p:txBody>
      </p:sp>
    </p:spTree>
    <p:extLst>
      <p:ext uri="{BB962C8B-B14F-4D97-AF65-F5344CB8AC3E}">
        <p14:creationId xmlns:p14="http://schemas.microsoft.com/office/powerpoint/2010/main" val="172785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0737A-FE76-4C44-9B55-95B1747B82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B40C90-6A23-4653-8BF2-E6F105FDFD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C206305-8197-4BE2-B76C-98EC4A2D4B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7EF198-8B7A-4292-97AF-B266CBE13C7A}"/>
              </a:ext>
            </a:extLst>
          </p:cNvPr>
          <p:cNvSpPr>
            <a:spLocks noGrp="1"/>
          </p:cNvSpPr>
          <p:nvPr>
            <p:ph type="dt" sz="half" idx="10"/>
          </p:nvPr>
        </p:nvSpPr>
        <p:spPr/>
        <p:txBody>
          <a:bodyPr/>
          <a:lstStyle/>
          <a:p>
            <a:fld id="{CB72A973-00DC-40B4-B009-1E6B21BE9DE2}" type="datetime1">
              <a:rPr lang="en-GB" smtClean="0"/>
              <a:t>17/05/2019</a:t>
            </a:fld>
            <a:endParaRPr lang="en-GB"/>
          </a:p>
        </p:txBody>
      </p:sp>
      <p:sp>
        <p:nvSpPr>
          <p:cNvPr id="6" name="Footer Placeholder 5">
            <a:extLst>
              <a:ext uri="{FF2B5EF4-FFF2-40B4-BE49-F238E27FC236}">
                <a16:creationId xmlns:a16="http://schemas.microsoft.com/office/drawing/2014/main" id="{F65E7CDB-9AB3-457F-BE49-B54186AFFD0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29546C-5D33-4987-97BE-8354B39EDB51}"/>
              </a:ext>
            </a:extLst>
          </p:cNvPr>
          <p:cNvSpPr>
            <a:spLocks noGrp="1"/>
          </p:cNvSpPr>
          <p:nvPr>
            <p:ph type="sldNum" sz="quarter" idx="12"/>
          </p:nvPr>
        </p:nvSpPr>
        <p:spPr/>
        <p:txBody>
          <a:bodyPr/>
          <a:lstStyle/>
          <a:p>
            <a:fld id="{E0D9E71A-7D4A-4B1D-856D-DA4E379846C9}" type="slidenum">
              <a:rPr lang="en-GB" smtClean="0"/>
              <a:t>‹#›</a:t>
            </a:fld>
            <a:endParaRPr lang="en-GB"/>
          </a:p>
        </p:txBody>
      </p:sp>
    </p:spTree>
    <p:extLst>
      <p:ext uri="{BB962C8B-B14F-4D97-AF65-F5344CB8AC3E}">
        <p14:creationId xmlns:p14="http://schemas.microsoft.com/office/powerpoint/2010/main" val="2222311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59A00-A095-46D1-8B3C-E781A240A6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FBAE55A-4B0B-4420-B39F-CC857725D5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1A13E3A-7545-49A3-B8C9-CDDC89AC6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8459AA6-0688-44B4-BD83-41CF69619D14}"/>
              </a:ext>
            </a:extLst>
          </p:cNvPr>
          <p:cNvSpPr>
            <a:spLocks noGrp="1"/>
          </p:cNvSpPr>
          <p:nvPr>
            <p:ph type="dt" sz="half" idx="10"/>
          </p:nvPr>
        </p:nvSpPr>
        <p:spPr/>
        <p:txBody>
          <a:bodyPr/>
          <a:lstStyle/>
          <a:p>
            <a:fld id="{D472BC8E-7A00-4496-8B69-3B84EA6DAACA}" type="datetime1">
              <a:rPr lang="en-GB" smtClean="0"/>
              <a:t>17/05/2019</a:t>
            </a:fld>
            <a:endParaRPr lang="en-GB"/>
          </a:p>
        </p:txBody>
      </p:sp>
      <p:sp>
        <p:nvSpPr>
          <p:cNvPr id="6" name="Footer Placeholder 5">
            <a:extLst>
              <a:ext uri="{FF2B5EF4-FFF2-40B4-BE49-F238E27FC236}">
                <a16:creationId xmlns:a16="http://schemas.microsoft.com/office/drawing/2014/main" id="{A4C94C3F-EC72-4AC3-9CA5-90AC972627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A0447E-BBE4-44ED-804E-83495FB9277F}"/>
              </a:ext>
            </a:extLst>
          </p:cNvPr>
          <p:cNvSpPr>
            <a:spLocks noGrp="1"/>
          </p:cNvSpPr>
          <p:nvPr>
            <p:ph type="sldNum" sz="quarter" idx="12"/>
          </p:nvPr>
        </p:nvSpPr>
        <p:spPr/>
        <p:txBody>
          <a:bodyPr/>
          <a:lstStyle/>
          <a:p>
            <a:fld id="{E0D9E71A-7D4A-4B1D-856D-DA4E379846C9}" type="slidenum">
              <a:rPr lang="en-GB" smtClean="0"/>
              <a:t>‹#›</a:t>
            </a:fld>
            <a:endParaRPr lang="en-GB"/>
          </a:p>
        </p:txBody>
      </p:sp>
    </p:spTree>
    <p:extLst>
      <p:ext uri="{BB962C8B-B14F-4D97-AF65-F5344CB8AC3E}">
        <p14:creationId xmlns:p14="http://schemas.microsoft.com/office/powerpoint/2010/main" val="116836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6DCB03-5031-4B66-B69F-ED24CF3CA0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82AEB5-E685-4DA3-BA31-EDA4793D30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180870-7457-4EB3-9902-6CA09A9DDB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BC36F-79C0-4323-8388-B57725E579B4}" type="datetime1">
              <a:rPr lang="en-GB" smtClean="0"/>
              <a:t>17/05/2019</a:t>
            </a:fld>
            <a:endParaRPr lang="en-GB"/>
          </a:p>
        </p:txBody>
      </p:sp>
      <p:sp>
        <p:nvSpPr>
          <p:cNvPr id="5" name="Footer Placeholder 4">
            <a:extLst>
              <a:ext uri="{FF2B5EF4-FFF2-40B4-BE49-F238E27FC236}">
                <a16:creationId xmlns:a16="http://schemas.microsoft.com/office/drawing/2014/main" id="{10B268DC-5C49-4761-9532-9420710E30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75CB6EC-E5B2-4EE8-903A-373327DC3D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9E71A-7D4A-4B1D-856D-DA4E379846C9}" type="slidenum">
              <a:rPr lang="en-GB" smtClean="0"/>
              <a:t>‹#›</a:t>
            </a:fld>
            <a:endParaRPr lang="en-GB"/>
          </a:p>
        </p:txBody>
      </p:sp>
    </p:spTree>
    <p:extLst>
      <p:ext uri="{BB962C8B-B14F-4D97-AF65-F5344CB8AC3E}">
        <p14:creationId xmlns:p14="http://schemas.microsoft.com/office/powerpoint/2010/main" val="2586257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13.sv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mailto:wendy.kernaghan@armaghbanbridgecraigavon.gov.uk" TargetMode="External"/><Relationship Id="rId2" Type="http://schemas.openxmlformats.org/officeDocument/2006/relationships/hyperlink" Target="mailto:wendy.kernahan@armaghbanbridgecraigavon"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5.svg"/><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image" Target="../media/image9.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E1C9244-F5CB-4A6F-8982-DA2A4E7ABF3A}"/>
              </a:ext>
            </a:extLst>
          </p:cNvPr>
          <p:cNvSpPr>
            <a:spLocks noGrp="1"/>
          </p:cNvSpPr>
          <p:nvPr>
            <p:ph type="ctrTitle"/>
          </p:nvPr>
        </p:nvSpPr>
        <p:spPr>
          <a:xfrm>
            <a:off x="640079" y="1320800"/>
            <a:ext cx="3799841" cy="4175760"/>
          </a:xfrm>
        </p:spPr>
        <p:txBody>
          <a:bodyPr vert="horz" lIns="91440" tIns="45720" rIns="91440" bIns="45720" rtlCol="0" anchor="ctr">
            <a:normAutofit/>
          </a:bodyPr>
          <a:lstStyle/>
          <a:p>
            <a:pPr algn="l"/>
            <a:r>
              <a:rPr lang="en-US" sz="3700" b="1" u="sng" kern="1200" dirty="0">
                <a:solidFill>
                  <a:srgbClr val="FFFFFF"/>
                </a:solidFill>
                <a:effectLst>
                  <a:outerShdw blurRad="38100" dist="38100" dir="2700000" algn="tl">
                    <a:srgbClr val="000000">
                      <a:alpha val="43137"/>
                    </a:srgbClr>
                  </a:outerShdw>
                </a:effectLst>
                <a:latin typeface="+mj-lt"/>
                <a:ea typeface="+mj-ea"/>
                <a:cs typeface="+mj-cs"/>
              </a:rPr>
              <a:t/>
            </a:r>
            <a:br>
              <a:rPr lang="en-US" sz="3700" b="1" u="sng" kern="1200" dirty="0">
                <a:solidFill>
                  <a:srgbClr val="FFFFFF"/>
                </a:solidFill>
                <a:effectLst>
                  <a:outerShdw blurRad="38100" dist="38100" dir="2700000" algn="tl">
                    <a:srgbClr val="000000">
                      <a:alpha val="43137"/>
                    </a:srgbClr>
                  </a:outerShdw>
                </a:effectLst>
                <a:latin typeface="+mj-lt"/>
                <a:ea typeface="+mj-ea"/>
                <a:cs typeface="+mj-cs"/>
              </a:rPr>
            </a:br>
            <a:r>
              <a:rPr lang="en-US" sz="3700" b="1" u="sng" kern="1200" dirty="0">
                <a:solidFill>
                  <a:srgbClr val="FFFFFF"/>
                </a:solidFill>
                <a:effectLst>
                  <a:outerShdw blurRad="38100" dist="38100" dir="2700000" algn="tl">
                    <a:srgbClr val="000000">
                      <a:alpha val="43137"/>
                    </a:srgbClr>
                  </a:outerShdw>
                </a:effectLst>
                <a:latin typeface="+mj-lt"/>
                <a:ea typeface="+mj-ea"/>
                <a:cs typeface="+mj-cs"/>
              </a:rPr>
              <a:t>GUIDANCE ON</a:t>
            </a:r>
            <a:br>
              <a:rPr lang="en-US" sz="3700" b="1" u="sng" kern="1200" dirty="0">
                <a:solidFill>
                  <a:srgbClr val="FFFFFF"/>
                </a:solidFill>
                <a:effectLst>
                  <a:outerShdw blurRad="38100" dist="38100" dir="2700000" algn="tl">
                    <a:srgbClr val="000000">
                      <a:alpha val="43137"/>
                    </a:srgbClr>
                  </a:outerShdw>
                </a:effectLst>
                <a:latin typeface="+mj-lt"/>
                <a:ea typeface="+mj-ea"/>
                <a:cs typeface="+mj-cs"/>
              </a:rPr>
            </a:br>
            <a:r>
              <a:rPr lang="en-US" sz="3700" b="1" u="sng" kern="1200" dirty="0">
                <a:solidFill>
                  <a:srgbClr val="FFFFFF"/>
                </a:solidFill>
                <a:effectLst>
                  <a:outerShdw blurRad="38100" dist="38100" dir="2700000" algn="tl">
                    <a:srgbClr val="000000">
                      <a:alpha val="43137"/>
                    </a:srgbClr>
                  </a:outerShdw>
                </a:effectLst>
                <a:latin typeface="+mj-lt"/>
                <a:ea typeface="+mj-ea"/>
                <a:cs typeface="+mj-cs"/>
              </a:rPr>
              <a:t>FILLING THE ORGANISATION STRUCTURE</a:t>
            </a:r>
            <a:br>
              <a:rPr lang="en-US" sz="3700" b="1" u="sng" kern="1200" dirty="0">
                <a:solidFill>
                  <a:srgbClr val="FFFFFF"/>
                </a:solidFill>
                <a:effectLst>
                  <a:outerShdw blurRad="38100" dist="38100" dir="2700000" algn="tl">
                    <a:srgbClr val="000000">
                      <a:alpha val="43137"/>
                    </a:srgbClr>
                  </a:outerShdw>
                </a:effectLst>
                <a:latin typeface="+mj-lt"/>
                <a:ea typeface="+mj-ea"/>
                <a:cs typeface="+mj-cs"/>
              </a:rPr>
            </a:br>
            <a:r>
              <a:rPr lang="en-US" sz="3700" b="1" u="sng" kern="1200" dirty="0">
                <a:solidFill>
                  <a:srgbClr val="FFFFFF"/>
                </a:solidFill>
                <a:effectLst>
                  <a:outerShdw blurRad="38100" dist="38100" dir="2700000" algn="tl">
                    <a:srgbClr val="000000">
                      <a:alpha val="43137"/>
                    </a:srgbClr>
                  </a:outerShdw>
                </a:effectLst>
                <a:latin typeface="+mj-lt"/>
                <a:ea typeface="+mj-ea"/>
                <a:cs typeface="+mj-cs"/>
              </a:rPr>
              <a:t/>
            </a:r>
            <a:br>
              <a:rPr lang="en-US" sz="3700" b="1" u="sng" kern="1200" dirty="0">
                <a:solidFill>
                  <a:srgbClr val="FFFFFF"/>
                </a:solidFill>
                <a:effectLst>
                  <a:outerShdw blurRad="38100" dist="38100" dir="2700000" algn="tl">
                    <a:srgbClr val="000000">
                      <a:alpha val="43137"/>
                    </a:srgbClr>
                  </a:outerShdw>
                </a:effectLst>
                <a:latin typeface="+mj-lt"/>
                <a:ea typeface="+mj-ea"/>
                <a:cs typeface="+mj-cs"/>
              </a:rPr>
            </a:br>
            <a:endParaRPr lang="en-US" sz="3700" b="1" u="sng" kern="1200" dirty="0">
              <a:solidFill>
                <a:srgbClr val="FFFFFF"/>
              </a:solidFill>
              <a:effectLst>
                <a:outerShdw blurRad="38100" dist="38100" dir="2700000" algn="tl">
                  <a:srgbClr val="000000">
                    <a:alpha val="43137"/>
                  </a:srgbClr>
                </a:outerShdw>
              </a:effectLst>
              <a:latin typeface="+mj-lt"/>
              <a:ea typeface="+mj-ea"/>
              <a:cs typeface="+mj-cs"/>
            </a:endParaRPr>
          </a:p>
        </p:txBody>
      </p:sp>
      <p:sp>
        <p:nvSpPr>
          <p:cNvPr id="3" name="Subtitle 2">
            <a:extLst>
              <a:ext uri="{FF2B5EF4-FFF2-40B4-BE49-F238E27FC236}">
                <a16:creationId xmlns:a16="http://schemas.microsoft.com/office/drawing/2014/main" id="{1AAE3A6F-B8F8-4792-B03F-AEF4AE751862}"/>
              </a:ext>
            </a:extLst>
          </p:cNvPr>
          <p:cNvSpPr>
            <a:spLocks noGrp="1"/>
          </p:cNvSpPr>
          <p:nvPr>
            <p:ph type="subTitle" idx="1"/>
          </p:nvPr>
        </p:nvSpPr>
        <p:spPr>
          <a:xfrm>
            <a:off x="6090574" y="801866"/>
            <a:ext cx="5306084" cy="6056134"/>
          </a:xfrm>
        </p:spPr>
        <p:txBody>
          <a:bodyPr vert="horz" lIns="91440" tIns="45720" rIns="91440" bIns="45720" rtlCol="0" anchor="ctr">
            <a:normAutofit/>
          </a:bodyPr>
          <a:lstStyle/>
          <a:p>
            <a:pPr marL="342900" indent="-228600" algn="l">
              <a:buFont typeface="Arial" panose="020B0604020202020204" pitchFamily="34" charset="0"/>
              <a:buChar char="•"/>
            </a:pPr>
            <a:r>
              <a:rPr lang="en-US" sz="3200" dirty="0">
                <a:solidFill>
                  <a:srgbClr val="000000"/>
                </a:solidFill>
              </a:rPr>
              <a:t>THIS DOCUMENT IS TO  PROVIDE OUTLINE GUIDANCE FOR STAFF ON THE MATCHING PROCESS</a:t>
            </a:r>
          </a:p>
          <a:p>
            <a:pPr marL="1028700" lvl="2" algn="l"/>
            <a:r>
              <a:rPr lang="en-US" sz="2600" dirty="0">
                <a:solidFill>
                  <a:srgbClr val="000000"/>
                </a:solidFill>
              </a:rPr>
              <a:t>	AND</a:t>
            </a:r>
          </a:p>
          <a:p>
            <a:pPr marL="342900" indent="-228600" algn="l">
              <a:buFont typeface="Arial" panose="020B0604020202020204" pitchFamily="34" charset="0"/>
              <a:buChar char="•"/>
            </a:pPr>
            <a:r>
              <a:rPr lang="en-US" sz="3200" dirty="0">
                <a:solidFill>
                  <a:srgbClr val="000000"/>
                </a:solidFill>
              </a:rPr>
              <a:t>TO HIGHLIGHT SOME OF THE COMPLEXITIES INVOLVED IN THE PROCESS</a:t>
            </a:r>
          </a:p>
          <a:p>
            <a:pPr indent="-228600" algn="l">
              <a:buFont typeface="Arial" panose="020B0604020202020204" pitchFamily="34" charset="0"/>
              <a:buChar char="•"/>
            </a:pPr>
            <a:endParaRPr lang="en-US" dirty="0">
              <a:solidFill>
                <a:srgbClr val="000000"/>
              </a:solidFill>
            </a:endParaRPr>
          </a:p>
        </p:txBody>
      </p:sp>
      <p:sp>
        <p:nvSpPr>
          <p:cNvPr id="4" name="Slide Number Placeholder 3">
            <a:extLst>
              <a:ext uri="{FF2B5EF4-FFF2-40B4-BE49-F238E27FC236}">
                <a16:creationId xmlns:a16="http://schemas.microsoft.com/office/drawing/2014/main" id="{5E4458EA-FF1C-4737-B06F-78B95AD1B2F2}"/>
              </a:ext>
            </a:extLst>
          </p:cNvPr>
          <p:cNvSpPr>
            <a:spLocks noGrp="1"/>
          </p:cNvSpPr>
          <p:nvPr>
            <p:ph type="sldNum" sz="quarter" idx="12"/>
          </p:nvPr>
        </p:nvSpPr>
        <p:spPr/>
        <p:txBody>
          <a:bodyPr/>
          <a:lstStyle/>
          <a:p>
            <a:fld id="{E0D9E71A-7D4A-4B1D-856D-DA4E379846C9}" type="slidenum">
              <a:rPr lang="en-GB" smtClean="0"/>
              <a:t>1</a:t>
            </a:fld>
            <a:endParaRPr lang="en-GB"/>
          </a:p>
        </p:txBody>
      </p:sp>
    </p:spTree>
    <p:extLst>
      <p:ext uri="{BB962C8B-B14F-4D97-AF65-F5344CB8AC3E}">
        <p14:creationId xmlns:p14="http://schemas.microsoft.com/office/powerpoint/2010/main" val="725292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95698A56-0001-4B5E-B84B-E3DA450A82B3}"/>
              </a:ext>
            </a:extLst>
          </p:cNvPr>
          <p:cNvGraphicFramePr/>
          <p:nvPr>
            <p:extLst>
              <p:ext uri="{D42A27DB-BD31-4B8C-83A1-F6EECF244321}">
                <p14:modId xmlns:p14="http://schemas.microsoft.com/office/powerpoint/2010/main" val="283759912"/>
              </p:ext>
            </p:extLst>
          </p:nvPr>
        </p:nvGraphicFramePr>
        <p:xfrm>
          <a:off x="425777" y="1162961"/>
          <a:ext cx="11340446" cy="5524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308FBF4E-B5B3-4CD8-8A71-8EC3953F4C20}"/>
              </a:ext>
            </a:extLst>
          </p:cNvPr>
          <p:cNvSpPr txBox="1"/>
          <p:nvPr/>
        </p:nvSpPr>
        <p:spPr>
          <a:xfrm>
            <a:off x="741132" y="75517"/>
            <a:ext cx="11001080" cy="461665"/>
          </a:xfrm>
          <a:prstGeom prst="rect">
            <a:avLst/>
          </a:prstGeom>
          <a:noFill/>
        </p:spPr>
        <p:txBody>
          <a:bodyPr wrap="square" rtlCol="0">
            <a:spAutoFit/>
          </a:bodyPr>
          <a:lstStyle/>
          <a:p>
            <a:r>
              <a:rPr lang="en-US" sz="2400" dirty="0"/>
              <a:t>OVERVIEW OF PROCESS UNDERTAKEN BY MATCHING PANEL  STEP 2.1 </a:t>
            </a:r>
            <a:endParaRPr lang="en-GB" sz="2400" dirty="0"/>
          </a:p>
        </p:txBody>
      </p:sp>
      <p:sp>
        <p:nvSpPr>
          <p:cNvPr id="3" name="Slide Number Placeholder 2">
            <a:extLst>
              <a:ext uri="{FF2B5EF4-FFF2-40B4-BE49-F238E27FC236}">
                <a16:creationId xmlns:a16="http://schemas.microsoft.com/office/drawing/2014/main" id="{0607AB84-0C72-4658-A1F5-0CCB55FA5445}"/>
              </a:ext>
            </a:extLst>
          </p:cNvPr>
          <p:cNvSpPr>
            <a:spLocks noGrp="1"/>
          </p:cNvSpPr>
          <p:nvPr>
            <p:ph type="sldNum" sz="quarter" idx="12"/>
          </p:nvPr>
        </p:nvSpPr>
        <p:spPr/>
        <p:txBody>
          <a:bodyPr/>
          <a:lstStyle/>
          <a:p>
            <a:fld id="{E0D9E71A-7D4A-4B1D-856D-DA4E379846C9}" type="slidenum">
              <a:rPr lang="en-GB" smtClean="0"/>
              <a:t>10</a:t>
            </a:fld>
            <a:endParaRPr lang="en-GB"/>
          </a:p>
        </p:txBody>
      </p:sp>
    </p:spTree>
    <p:extLst>
      <p:ext uri="{BB962C8B-B14F-4D97-AF65-F5344CB8AC3E}">
        <p14:creationId xmlns:p14="http://schemas.microsoft.com/office/powerpoint/2010/main" val="4195799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41F978-ED35-4A88-8303-B44C3C33930D}"/>
              </a:ext>
            </a:extLst>
          </p:cNvPr>
          <p:cNvSpPr/>
          <p:nvPr/>
        </p:nvSpPr>
        <p:spPr>
          <a:xfrm>
            <a:off x="843279" y="1329179"/>
            <a:ext cx="10412079" cy="105334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PANEL WILL CONSIDER ALL POSTS IN THE FUNCTIONAL AREA WHO REPORTED TO NEXT TIER OR ABOVE IN LEGACY COUNCIL AND ESTABLISH WHAT POSTS ARE AFFECTED </a:t>
            </a:r>
            <a:endParaRPr lang="en-GB" sz="2400" dirty="0"/>
          </a:p>
        </p:txBody>
      </p:sp>
      <p:sp>
        <p:nvSpPr>
          <p:cNvPr id="5" name="Rectangle 4">
            <a:extLst>
              <a:ext uri="{FF2B5EF4-FFF2-40B4-BE49-F238E27FC236}">
                <a16:creationId xmlns:a16="http://schemas.microsoft.com/office/drawing/2014/main" id="{36F61841-5075-47AF-92EF-D3370665B984}"/>
              </a:ext>
            </a:extLst>
          </p:cNvPr>
          <p:cNvSpPr/>
          <p:nvPr/>
        </p:nvSpPr>
        <p:spPr>
          <a:xfrm rot="10800000" flipV="1">
            <a:off x="721358" y="2603879"/>
            <a:ext cx="3190241" cy="657481"/>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Posts within 2 grades</a:t>
            </a:r>
            <a:endParaRPr lang="en-GB" sz="2400" dirty="0">
              <a:solidFill>
                <a:schemeClr val="tx1"/>
              </a:solidFill>
            </a:endParaRPr>
          </a:p>
        </p:txBody>
      </p:sp>
      <p:sp>
        <p:nvSpPr>
          <p:cNvPr id="7" name="Rectangle 6">
            <a:extLst>
              <a:ext uri="{FF2B5EF4-FFF2-40B4-BE49-F238E27FC236}">
                <a16:creationId xmlns:a16="http://schemas.microsoft.com/office/drawing/2014/main" id="{C1D489C8-0D9A-445D-A12D-B98C9697215B}"/>
              </a:ext>
            </a:extLst>
          </p:cNvPr>
          <p:cNvSpPr/>
          <p:nvPr/>
        </p:nvSpPr>
        <p:spPr>
          <a:xfrm rot="10800000" flipV="1">
            <a:off x="4236720" y="2603880"/>
            <a:ext cx="3332480" cy="65748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Posts are 3 grades lower </a:t>
            </a:r>
            <a:r>
              <a:rPr lang="en-US" sz="2400" dirty="0" err="1">
                <a:solidFill>
                  <a:schemeClr val="tx1"/>
                </a:solidFill>
              </a:rPr>
              <a:t>ie</a:t>
            </a:r>
            <a:r>
              <a:rPr lang="en-US" sz="2400" dirty="0">
                <a:solidFill>
                  <a:schemeClr val="tx1"/>
                </a:solidFill>
              </a:rPr>
              <a:t> within tolerance</a:t>
            </a:r>
            <a:endParaRPr lang="en-GB" sz="2400" dirty="0">
              <a:solidFill>
                <a:schemeClr val="tx1"/>
              </a:solidFill>
            </a:endParaRPr>
          </a:p>
        </p:txBody>
      </p:sp>
      <p:sp>
        <p:nvSpPr>
          <p:cNvPr id="8" name="Rectangle 7">
            <a:extLst>
              <a:ext uri="{FF2B5EF4-FFF2-40B4-BE49-F238E27FC236}">
                <a16:creationId xmlns:a16="http://schemas.microsoft.com/office/drawing/2014/main" id="{AABA2979-E1EE-4235-AE96-8EB01DD63CC3}"/>
              </a:ext>
            </a:extLst>
          </p:cNvPr>
          <p:cNvSpPr/>
          <p:nvPr/>
        </p:nvSpPr>
        <p:spPr>
          <a:xfrm rot="10800000" flipV="1">
            <a:off x="8065117" y="2570480"/>
            <a:ext cx="3242963" cy="6574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Posts 4 or more grades lower</a:t>
            </a:r>
            <a:endParaRPr lang="en-GB" sz="2400" dirty="0">
              <a:solidFill>
                <a:schemeClr val="tx1"/>
              </a:solidFill>
            </a:endParaRPr>
          </a:p>
        </p:txBody>
      </p:sp>
      <p:sp>
        <p:nvSpPr>
          <p:cNvPr id="9" name="Flowchart: Off-page Connector 8">
            <a:extLst>
              <a:ext uri="{FF2B5EF4-FFF2-40B4-BE49-F238E27FC236}">
                <a16:creationId xmlns:a16="http://schemas.microsoft.com/office/drawing/2014/main" id="{7301CB40-1034-498C-9679-4911B442F157}"/>
              </a:ext>
            </a:extLst>
          </p:cNvPr>
          <p:cNvSpPr/>
          <p:nvPr/>
        </p:nvSpPr>
        <p:spPr>
          <a:xfrm>
            <a:off x="690877" y="3429000"/>
            <a:ext cx="3190242" cy="2392680"/>
          </a:xfrm>
          <a:prstGeom prst="flowChartOffpage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n w="0"/>
                <a:solidFill>
                  <a:schemeClr val="tx1"/>
                </a:solidFill>
                <a:effectLst>
                  <a:outerShdw blurRad="38100" dist="19050" dir="2700000" algn="tl" rotWithShape="0">
                    <a:schemeClr val="dk1">
                      <a:alpha val="40000"/>
                    </a:schemeClr>
                  </a:outerShdw>
                </a:effectLst>
              </a:rPr>
              <a:t>HR will notify post holders that their posts will be included in the matching process. *</a:t>
            </a:r>
            <a:endParaRPr lang="en-GB" sz="2400" dirty="0">
              <a:ln w="0"/>
              <a:solidFill>
                <a:schemeClr val="tx1"/>
              </a:solidFill>
              <a:effectLst>
                <a:outerShdw blurRad="38100" dist="19050" dir="2700000" algn="tl" rotWithShape="0">
                  <a:schemeClr val="dk1">
                    <a:alpha val="40000"/>
                  </a:schemeClr>
                </a:outerShdw>
              </a:effectLst>
            </a:endParaRPr>
          </a:p>
        </p:txBody>
      </p:sp>
      <p:sp>
        <p:nvSpPr>
          <p:cNvPr id="10" name="Flowchart: Off-page Connector 9">
            <a:extLst>
              <a:ext uri="{FF2B5EF4-FFF2-40B4-BE49-F238E27FC236}">
                <a16:creationId xmlns:a16="http://schemas.microsoft.com/office/drawing/2014/main" id="{A3E2F074-81D2-4EC4-9705-78A4E2C1F1A9}"/>
              </a:ext>
            </a:extLst>
          </p:cNvPr>
          <p:cNvSpPr/>
          <p:nvPr/>
        </p:nvSpPr>
        <p:spPr>
          <a:xfrm>
            <a:off x="4306878" y="3429000"/>
            <a:ext cx="3332480" cy="1346200"/>
          </a:xfrm>
          <a:prstGeom prst="flowChartOffpage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Post holders’ substantive JDs compared to new JD.</a:t>
            </a:r>
            <a:endParaRPr lang="en-GB" sz="2400" dirty="0">
              <a:solidFill>
                <a:schemeClr val="tx1"/>
              </a:solidFill>
            </a:endParaRPr>
          </a:p>
        </p:txBody>
      </p:sp>
      <p:sp>
        <p:nvSpPr>
          <p:cNvPr id="11" name="Flowchart: Off-page Connector 10">
            <a:extLst>
              <a:ext uri="{FF2B5EF4-FFF2-40B4-BE49-F238E27FC236}">
                <a16:creationId xmlns:a16="http://schemas.microsoft.com/office/drawing/2014/main" id="{B0D02285-77C5-4E52-8AAB-BA1CB6D9F526}"/>
              </a:ext>
            </a:extLst>
          </p:cNvPr>
          <p:cNvSpPr/>
          <p:nvPr/>
        </p:nvSpPr>
        <p:spPr>
          <a:xfrm rot="10800000" flipV="1">
            <a:off x="8065117" y="3525291"/>
            <a:ext cx="3190242" cy="2519910"/>
          </a:xfrm>
          <a:prstGeom prst="flowChartOffpage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n w="0"/>
                <a:solidFill>
                  <a:schemeClr val="tx1"/>
                </a:solidFill>
                <a:effectLst>
                  <a:outerShdw blurRad="38100" dist="19050" dir="2700000" algn="tl" rotWithShape="0">
                    <a:schemeClr val="dk1">
                      <a:alpha val="40000"/>
                    </a:schemeClr>
                  </a:outerShdw>
                </a:effectLst>
              </a:rPr>
              <a:t>Post holders who feel they should have been included can appeal to the panel through their unions or </a:t>
            </a:r>
            <a:r>
              <a:rPr lang="en-US" sz="2400" dirty="0" err="1">
                <a:ln w="0"/>
                <a:solidFill>
                  <a:schemeClr val="tx1"/>
                </a:solidFill>
                <a:effectLst>
                  <a:outerShdw blurRad="38100" dist="19050" dir="2700000" algn="tl" rotWithShape="0">
                    <a:schemeClr val="dk1">
                      <a:alpha val="40000"/>
                    </a:schemeClr>
                  </a:outerShdw>
                </a:effectLst>
              </a:rPr>
              <a:t>HoD</a:t>
            </a:r>
            <a:r>
              <a:rPr lang="en-US" sz="2400" dirty="0">
                <a:ln w="0"/>
                <a:solidFill>
                  <a:schemeClr val="tx1"/>
                </a:solidFill>
                <a:effectLst>
                  <a:outerShdw blurRad="38100" dist="19050" dir="2700000" algn="tl" rotWithShape="0">
                    <a:schemeClr val="dk1">
                      <a:alpha val="40000"/>
                    </a:schemeClr>
                  </a:outerShdw>
                </a:effectLst>
              </a:rPr>
              <a:t> </a:t>
            </a:r>
            <a:endParaRPr lang="en-GB" sz="2400" dirty="0">
              <a:ln w="0"/>
              <a:solidFill>
                <a:schemeClr val="tx1"/>
              </a:solidFill>
              <a:effectLst>
                <a:outerShdw blurRad="38100" dist="19050" dir="2700000" algn="tl" rotWithShape="0">
                  <a:schemeClr val="dk1">
                    <a:alpha val="40000"/>
                  </a:schemeClr>
                </a:outerShdw>
              </a:effectLst>
            </a:endParaRPr>
          </a:p>
        </p:txBody>
      </p:sp>
      <p:sp>
        <p:nvSpPr>
          <p:cNvPr id="15" name="Arrow: Right 14">
            <a:extLst>
              <a:ext uri="{FF2B5EF4-FFF2-40B4-BE49-F238E27FC236}">
                <a16:creationId xmlns:a16="http://schemas.microsoft.com/office/drawing/2014/main" id="{6595D222-CBAA-4FF2-932D-6D92DFD64703}"/>
              </a:ext>
            </a:extLst>
          </p:cNvPr>
          <p:cNvSpPr/>
          <p:nvPr/>
        </p:nvSpPr>
        <p:spPr>
          <a:xfrm rot="10800000" flipV="1">
            <a:off x="3977819" y="4664229"/>
            <a:ext cx="1701800" cy="1157451"/>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Broadly Similar</a:t>
            </a:r>
            <a:endParaRPr lang="en-GB" dirty="0"/>
          </a:p>
        </p:txBody>
      </p:sp>
      <p:sp>
        <p:nvSpPr>
          <p:cNvPr id="17" name="Arrow: Right 16">
            <a:extLst>
              <a:ext uri="{FF2B5EF4-FFF2-40B4-BE49-F238E27FC236}">
                <a16:creationId xmlns:a16="http://schemas.microsoft.com/office/drawing/2014/main" id="{8BD87697-7771-4A61-B8B0-B7541FE106C9}"/>
              </a:ext>
            </a:extLst>
          </p:cNvPr>
          <p:cNvSpPr/>
          <p:nvPr/>
        </p:nvSpPr>
        <p:spPr>
          <a:xfrm>
            <a:off x="6150436" y="4622800"/>
            <a:ext cx="1701801" cy="125436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Not Similar</a:t>
            </a:r>
            <a:endParaRPr lang="en-GB" dirty="0"/>
          </a:p>
        </p:txBody>
      </p:sp>
      <p:sp>
        <p:nvSpPr>
          <p:cNvPr id="18" name="Rectangle 17">
            <a:extLst>
              <a:ext uri="{FF2B5EF4-FFF2-40B4-BE49-F238E27FC236}">
                <a16:creationId xmlns:a16="http://schemas.microsoft.com/office/drawing/2014/main" id="{8C15B445-5BD0-4980-8820-511DBD8D5C53}"/>
              </a:ext>
            </a:extLst>
          </p:cNvPr>
          <p:cNvSpPr/>
          <p:nvPr/>
        </p:nvSpPr>
        <p:spPr>
          <a:xfrm>
            <a:off x="3977818" y="5969000"/>
            <a:ext cx="3874419" cy="7657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 working week review period</a:t>
            </a:r>
            <a:endParaRPr lang="en-GB" sz="2400" dirty="0"/>
          </a:p>
        </p:txBody>
      </p:sp>
      <p:sp>
        <p:nvSpPr>
          <p:cNvPr id="19" name="TextBox 18">
            <a:extLst>
              <a:ext uri="{FF2B5EF4-FFF2-40B4-BE49-F238E27FC236}">
                <a16:creationId xmlns:a16="http://schemas.microsoft.com/office/drawing/2014/main" id="{3F1A7F33-9D06-4A52-8EE3-6F8BA3F768BF}"/>
              </a:ext>
            </a:extLst>
          </p:cNvPr>
          <p:cNvSpPr txBox="1"/>
          <p:nvPr/>
        </p:nvSpPr>
        <p:spPr>
          <a:xfrm>
            <a:off x="304799" y="5977596"/>
            <a:ext cx="3576319" cy="646331"/>
          </a:xfrm>
          <a:prstGeom prst="rect">
            <a:avLst/>
          </a:prstGeom>
          <a:noFill/>
        </p:spPr>
        <p:txBody>
          <a:bodyPr wrap="square" rtlCol="0">
            <a:spAutoFit/>
          </a:bodyPr>
          <a:lstStyle/>
          <a:p>
            <a:r>
              <a:rPr lang="en-US" dirty="0"/>
              <a:t>* </a:t>
            </a:r>
            <a:r>
              <a:rPr lang="en-US" b="1" dirty="0"/>
              <a:t>post holder given substantive JD and Appendix C Form (slide 12)</a:t>
            </a:r>
            <a:endParaRPr lang="en-GB" dirty="0"/>
          </a:p>
        </p:txBody>
      </p:sp>
      <p:sp>
        <p:nvSpPr>
          <p:cNvPr id="12" name="TextBox 11">
            <a:extLst>
              <a:ext uri="{FF2B5EF4-FFF2-40B4-BE49-F238E27FC236}">
                <a16:creationId xmlns:a16="http://schemas.microsoft.com/office/drawing/2014/main" id="{D15AA466-026C-485E-B9B5-86EF52A67812}"/>
              </a:ext>
            </a:extLst>
          </p:cNvPr>
          <p:cNvSpPr txBox="1"/>
          <p:nvPr/>
        </p:nvSpPr>
        <p:spPr>
          <a:xfrm>
            <a:off x="800847" y="451544"/>
            <a:ext cx="10699177" cy="584775"/>
          </a:xfrm>
          <a:prstGeom prst="rect">
            <a:avLst/>
          </a:prstGeom>
          <a:noFill/>
        </p:spPr>
        <p:txBody>
          <a:bodyPr wrap="square" rtlCol="0">
            <a:spAutoFit/>
          </a:bodyPr>
          <a:lstStyle/>
          <a:p>
            <a:r>
              <a:rPr lang="en-US" sz="3200" b="1" u="sng" dirty="0">
                <a:solidFill>
                  <a:schemeClr val="accent6">
                    <a:lumMod val="75000"/>
                  </a:schemeClr>
                </a:solidFill>
                <a:effectLst>
                  <a:outerShdw blurRad="38100" dist="38100" dir="2700000" algn="tl">
                    <a:srgbClr val="000000">
                      <a:alpha val="43137"/>
                    </a:srgbClr>
                  </a:outerShdw>
                </a:effectLst>
              </a:rPr>
              <a:t>HOW DO WE DETERMINE ELIGIBILITY FOR MATCHING POOL ?</a:t>
            </a:r>
            <a:endParaRPr lang="en-GB" sz="3200" b="1" u="sng" dirty="0">
              <a:solidFill>
                <a:schemeClr val="accent6">
                  <a:lumMod val="75000"/>
                </a:schemeClr>
              </a:solidFill>
              <a:effectLst>
                <a:outerShdw blurRad="38100" dist="38100" dir="2700000" algn="tl">
                  <a:srgbClr val="000000">
                    <a:alpha val="43137"/>
                  </a:srgbClr>
                </a:outerShdw>
              </a:effectLst>
            </a:endParaRPr>
          </a:p>
        </p:txBody>
      </p:sp>
      <p:sp>
        <p:nvSpPr>
          <p:cNvPr id="3" name="Slide Number Placeholder 2">
            <a:extLst>
              <a:ext uri="{FF2B5EF4-FFF2-40B4-BE49-F238E27FC236}">
                <a16:creationId xmlns:a16="http://schemas.microsoft.com/office/drawing/2014/main" id="{F01B2BDF-F82E-4EF5-ACC0-63918AA229A2}"/>
              </a:ext>
            </a:extLst>
          </p:cNvPr>
          <p:cNvSpPr>
            <a:spLocks noGrp="1"/>
          </p:cNvSpPr>
          <p:nvPr>
            <p:ph type="sldNum" sz="quarter" idx="12"/>
          </p:nvPr>
        </p:nvSpPr>
        <p:spPr/>
        <p:txBody>
          <a:bodyPr/>
          <a:lstStyle/>
          <a:p>
            <a:fld id="{E0D9E71A-7D4A-4B1D-856D-DA4E379846C9}" type="slidenum">
              <a:rPr lang="en-GB" smtClean="0"/>
              <a:t>11</a:t>
            </a:fld>
            <a:endParaRPr lang="en-GB"/>
          </a:p>
        </p:txBody>
      </p:sp>
    </p:spTree>
    <p:extLst>
      <p:ext uri="{BB962C8B-B14F-4D97-AF65-F5344CB8AC3E}">
        <p14:creationId xmlns:p14="http://schemas.microsoft.com/office/powerpoint/2010/main" val="1647141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0D98D-5C25-40E5-A90C-E748D852FDAC}"/>
              </a:ext>
            </a:extLst>
          </p:cNvPr>
          <p:cNvSpPr>
            <a:spLocks noGrp="1"/>
          </p:cNvSpPr>
          <p:nvPr>
            <p:ph type="title"/>
          </p:nvPr>
        </p:nvSpPr>
        <p:spPr>
          <a:xfrm>
            <a:off x="838200" y="365125"/>
            <a:ext cx="10515600" cy="600075"/>
          </a:xfrm>
        </p:spPr>
        <p:txBody>
          <a:bodyPr>
            <a:normAutofit/>
          </a:bodyPr>
          <a:lstStyle/>
          <a:p>
            <a:pPr algn="ctr"/>
            <a:r>
              <a:rPr lang="en-US" sz="3200" b="1" u="sng" dirty="0">
                <a:solidFill>
                  <a:schemeClr val="accent6">
                    <a:lumMod val="75000"/>
                  </a:schemeClr>
                </a:solidFill>
                <a:effectLst>
                  <a:outerShdw blurRad="38100" dist="38100" dir="2700000" algn="tl">
                    <a:srgbClr val="000000">
                      <a:alpha val="43137"/>
                    </a:srgbClr>
                  </a:outerShdw>
                </a:effectLst>
              </a:rPr>
              <a:t>WHAT IS APPENDIX C AND HOW DOES IT WORK?</a:t>
            </a:r>
            <a:endParaRPr lang="en-GB" sz="3200" b="1" u="sng" dirty="0">
              <a:solidFill>
                <a:schemeClr val="accent6">
                  <a:lumMod val="75000"/>
                </a:schemeClr>
              </a:solidFill>
              <a:effectLst>
                <a:outerShdw blurRad="38100" dist="38100" dir="2700000" algn="tl">
                  <a:srgbClr val="000000">
                    <a:alpha val="43137"/>
                  </a:srgbClr>
                </a:outerShdw>
              </a:effectLst>
            </a:endParaRPr>
          </a:p>
        </p:txBody>
      </p:sp>
      <p:graphicFrame>
        <p:nvGraphicFramePr>
          <p:cNvPr id="6" name="Content Placeholder 5">
            <a:extLst>
              <a:ext uri="{FF2B5EF4-FFF2-40B4-BE49-F238E27FC236}">
                <a16:creationId xmlns:a16="http://schemas.microsoft.com/office/drawing/2014/main" id="{A7B186E6-0F21-4B8A-9114-540EF5F4795C}"/>
              </a:ext>
            </a:extLst>
          </p:cNvPr>
          <p:cNvGraphicFramePr>
            <a:graphicFrameLocks noGrp="1"/>
          </p:cNvGraphicFramePr>
          <p:nvPr>
            <p:ph idx="1"/>
            <p:extLst>
              <p:ext uri="{D42A27DB-BD31-4B8C-83A1-F6EECF244321}">
                <p14:modId xmlns:p14="http://schemas.microsoft.com/office/powerpoint/2010/main" val="2050272341"/>
              </p:ext>
            </p:extLst>
          </p:nvPr>
        </p:nvGraphicFramePr>
        <p:xfrm>
          <a:off x="336331" y="1046480"/>
          <a:ext cx="11351171" cy="5446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50050593-A5F4-4A18-96DA-5D894D17C990}"/>
              </a:ext>
            </a:extLst>
          </p:cNvPr>
          <p:cNvSpPr>
            <a:spLocks noGrp="1"/>
          </p:cNvSpPr>
          <p:nvPr>
            <p:ph type="sldNum" sz="quarter" idx="12"/>
          </p:nvPr>
        </p:nvSpPr>
        <p:spPr/>
        <p:txBody>
          <a:bodyPr/>
          <a:lstStyle/>
          <a:p>
            <a:fld id="{E0D9E71A-7D4A-4B1D-856D-DA4E379846C9}" type="slidenum">
              <a:rPr lang="en-GB" smtClean="0"/>
              <a:t>12</a:t>
            </a:fld>
            <a:endParaRPr lang="en-GB"/>
          </a:p>
        </p:txBody>
      </p:sp>
    </p:spTree>
    <p:extLst>
      <p:ext uri="{BB962C8B-B14F-4D97-AF65-F5344CB8AC3E}">
        <p14:creationId xmlns:p14="http://schemas.microsoft.com/office/powerpoint/2010/main" val="1442841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9488FEAD-FAC7-4ABA-AF40-0D476938ED4E}"/>
              </a:ext>
            </a:extLst>
          </p:cNvPr>
          <p:cNvSpPr/>
          <p:nvPr/>
        </p:nvSpPr>
        <p:spPr>
          <a:xfrm>
            <a:off x="2585545" y="1135116"/>
            <a:ext cx="7010400" cy="50870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i="1" dirty="0">
                <a:solidFill>
                  <a:srgbClr val="FFFF00"/>
                </a:solidFill>
              </a:rPr>
              <a:t>‘MATCHING PROCESS’</a:t>
            </a:r>
          </a:p>
          <a:p>
            <a:pPr algn="ctr"/>
            <a:r>
              <a:rPr lang="en-US" sz="4800" dirty="0"/>
              <a:t>ASSESSING THE DEGREE OF CHANGE IN POSTS</a:t>
            </a:r>
          </a:p>
          <a:p>
            <a:pPr algn="ctr"/>
            <a:endParaRPr lang="en-GB" sz="5400" dirty="0"/>
          </a:p>
        </p:txBody>
      </p:sp>
      <p:sp>
        <p:nvSpPr>
          <p:cNvPr id="3" name="Slide Number Placeholder 2">
            <a:extLst>
              <a:ext uri="{FF2B5EF4-FFF2-40B4-BE49-F238E27FC236}">
                <a16:creationId xmlns:a16="http://schemas.microsoft.com/office/drawing/2014/main" id="{B78FB1A4-567C-4217-97DD-7E033E219AC0}"/>
              </a:ext>
            </a:extLst>
          </p:cNvPr>
          <p:cNvSpPr>
            <a:spLocks noGrp="1"/>
          </p:cNvSpPr>
          <p:nvPr>
            <p:ph type="sldNum" sz="quarter" idx="12"/>
          </p:nvPr>
        </p:nvSpPr>
        <p:spPr/>
        <p:txBody>
          <a:bodyPr/>
          <a:lstStyle/>
          <a:p>
            <a:fld id="{E0D9E71A-7D4A-4B1D-856D-DA4E379846C9}" type="slidenum">
              <a:rPr lang="en-GB" smtClean="0"/>
              <a:t>13</a:t>
            </a:fld>
            <a:endParaRPr lang="en-GB"/>
          </a:p>
        </p:txBody>
      </p:sp>
    </p:spTree>
    <p:extLst>
      <p:ext uri="{BB962C8B-B14F-4D97-AF65-F5344CB8AC3E}">
        <p14:creationId xmlns:p14="http://schemas.microsoft.com/office/powerpoint/2010/main" val="6951770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E5A532C9-C0F0-4E94-A0AF-CDD66F52F3CA}"/>
              </a:ext>
            </a:extLst>
          </p:cNvPr>
          <p:cNvGraphicFramePr/>
          <p:nvPr>
            <p:extLst>
              <p:ext uri="{D42A27DB-BD31-4B8C-83A1-F6EECF244321}">
                <p14:modId xmlns:p14="http://schemas.microsoft.com/office/powerpoint/2010/main" val="1137214115"/>
              </p:ext>
            </p:extLst>
          </p:nvPr>
        </p:nvGraphicFramePr>
        <p:xfrm>
          <a:off x="610705" y="1103243"/>
          <a:ext cx="10948504" cy="52139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71A46EC4-00E4-4636-A6AF-CB2443B9B20D}"/>
              </a:ext>
            </a:extLst>
          </p:cNvPr>
          <p:cNvSpPr txBox="1"/>
          <p:nvPr/>
        </p:nvSpPr>
        <p:spPr>
          <a:xfrm>
            <a:off x="725557" y="278296"/>
            <a:ext cx="9937142" cy="1107996"/>
          </a:xfrm>
          <a:prstGeom prst="rect">
            <a:avLst/>
          </a:prstGeom>
          <a:noFill/>
        </p:spPr>
        <p:txBody>
          <a:bodyPr wrap="square" rtlCol="0">
            <a:spAutoFit/>
          </a:bodyPr>
          <a:lstStyle/>
          <a:p>
            <a:r>
              <a:rPr lang="en-US" sz="2400" dirty="0"/>
              <a:t>OVERVIEW OF THE MATCHING PROCESS UNDERTAKEN BY MATCHING PANEL  STEP 2.3 POST REVIEW PERIOD </a:t>
            </a:r>
            <a:endParaRPr lang="en-GB" sz="2400" dirty="0"/>
          </a:p>
          <a:p>
            <a:endParaRPr lang="en-GB" dirty="0"/>
          </a:p>
        </p:txBody>
      </p:sp>
      <p:sp>
        <p:nvSpPr>
          <p:cNvPr id="3" name="Slide Number Placeholder 2">
            <a:extLst>
              <a:ext uri="{FF2B5EF4-FFF2-40B4-BE49-F238E27FC236}">
                <a16:creationId xmlns:a16="http://schemas.microsoft.com/office/drawing/2014/main" id="{5E950A03-3002-4E9B-A6C5-7B5C2969A056}"/>
              </a:ext>
            </a:extLst>
          </p:cNvPr>
          <p:cNvSpPr>
            <a:spLocks noGrp="1"/>
          </p:cNvSpPr>
          <p:nvPr>
            <p:ph type="sldNum" sz="quarter" idx="12"/>
          </p:nvPr>
        </p:nvSpPr>
        <p:spPr/>
        <p:txBody>
          <a:bodyPr/>
          <a:lstStyle/>
          <a:p>
            <a:fld id="{E0D9E71A-7D4A-4B1D-856D-DA4E379846C9}" type="slidenum">
              <a:rPr lang="en-GB" smtClean="0"/>
              <a:t>14</a:t>
            </a:fld>
            <a:endParaRPr lang="en-GB"/>
          </a:p>
        </p:txBody>
      </p:sp>
    </p:spTree>
    <p:extLst>
      <p:ext uri="{BB962C8B-B14F-4D97-AF65-F5344CB8AC3E}">
        <p14:creationId xmlns:p14="http://schemas.microsoft.com/office/powerpoint/2010/main" val="18335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CCE9CA6-86AC-42B3-8671-1A194A74DE6A}"/>
              </a:ext>
            </a:extLst>
          </p:cNvPr>
          <p:cNvSpPr txBox="1"/>
          <p:nvPr/>
        </p:nvSpPr>
        <p:spPr>
          <a:xfrm>
            <a:off x="2499360" y="314960"/>
            <a:ext cx="7294880" cy="584775"/>
          </a:xfrm>
          <a:prstGeom prst="rect">
            <a:avLst/>
          </a:prstGeom>
          <a:noFill/>
        </p:spPr>
        <p:txBody>
          <a:bodyPr wrap="square" rtlCol="0">
            <a:spAutoFit/>
          </a:bodyPr>
          <a:lstStyle/>
          <a:p>
            <a:pPr algn="ctr"/>
            <a:r>
              <a:rPr lang="en-US" sz="3200" b="1" u="sng" dirty="0">
                <a:solidFill>
                  <a:schemeClr val="accent6">
                    <a:lumMod val="75000"/>
                  </a:schemeClr>
                </a:solidFill>
                <a:effectLst>
                  <a:outerShdw blurRad="38100" dist="38100" dir="2700000" algn="tl">
                    <a:srgbClr val="000000">
                      <a:alpha val="43137"/>
                    </a:srgbClr>
                  </a:outerShdw>
                </a:effectLst>
              </a:rPr>
              <a:t>MATCHING PROCESS – STEP 2.3</a:t>
            </a:r>
            <a:endParaRPr lang="en-GB" sz="3200" b="1" u="sng" dirty="0">
              <a:solidFill>
                <a:schemeClr val="accent6">
                  <a:lumMod val="75000"/>
                </a:schemeClr>
              </a:solidFill>
              <a:effectLst>
                <a:outerShdw blurRad="38100" dist="38100" dir="2700000" algn="tl">
                  <a:srgbClr val="000000">
                    <a:alpha val="43137"/>
                  </a:srgbClr>
                </a:outerShdw>
              </a:effectLst>
            </a:endParaRPr>
          </a:p>
        </p:txBody>
      </p:sp>
      <p:sp>
        <p:nvSpPr>
          <p:cNvPr id="6" name="Flowchart: Off-page Connector 5">
            <a:extLst>
              <a:ext uri="{FF2B5EF4-FFF2-40B4-BE49-F238E27FC236}">
                <a16:creationId xmlns:a16="http://schemas.microsoft.com/office/drawing/2014/main" id="{0423A98B-8B0F-4D7F-8DF6-E4924AD79D63}"/>
              </a:ext>
            </a:extLst>
          </p:cNvPr>
          <p:cNvSpPr/>
          <p:nvPr/>
        </p:nvSpPr>
        <p:spPr>
          <a:xfrm>
            <a:off x="726440" y="1087121"/>
            <a:ext cx="10739120" cy="985520"/>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PANEL MAKE FINAL CHANGES TO SCHEDULE OF POSTS FOR MATCHING AND HR WILL COMMUNICATE ANY CHANGES TO STAFF</a:t>
            </a:r>
            <a:endParaRPr lang="en-GB" sz="2400" dirty="0"/>
          </a:p>
        </p:txBody>
      </p:sp>
      <p:sp>
        <p:nvSpPr>
          <p:cNvPr id="7" name="Flowchart: Off-page Connector 6">
            <a:extLst>
              <a:ext uri="{FF2B5EF4-FFF2-40B4-BE49-F238E27FC236}">
                <a16:creationId xmlns:a16="http://schemas.microsoft.com/office/drawing/2014/main" id="{4E89680C-4C46-4EA8-9D46-9943DC4AB0D3}"/>
              </a:ext>
            </a:extLst>
          </p:cNvPr>
          <p:cNvSpPr/>
          <p:nvPr/>
        </p:nvSpPr>
        <p:spPr>
          <a:xfrm>
            <a:off x="726440" y="2260027"/>
            <a:ext cx="10739120" cy="965201"/>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PANEL DETERMINE THE MAIN FUNCTION, PURPOSE AND DUTIES AND RESPONSIBILITIES OF THE MATCHING POST.  THIS WILL BE DETAILED ON APPENDIX D</a:t>
            </a:r>
            <a:endParaRPr lang="en-GB" sz="2400" dirty="0"/>
          </a:p>
        </p:txBody>
      </p:sp>
      <p:sp>
        <p:nvSpPr>
          <p:cNvPr id="8" name="Flowchart: Off-page Connector 7">
            <a:extLst>
              <a:ext uri="{FF2B5EF4-FFF2-40B4-BE49-F238E27FC236}">
                <a16:creationId xmlns:a16="http://schemas.microsoft.com/office/drawing/2014/main" id="{29950E40-F451-4A69-B86A-10DBAEAE89BB}"/>
              </a:ext>
            </a:extLst>
          </p:cNvPr>
          <p:cNvSpPr/>
          <p:nvPr/>
        </p:nvSpPr>
        <p:spPr>
          <a:xfrm>
            <a:off x="4673600" y="3412614"/>
            <a:ext cx="2804160" cy="661546"/>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MATCHING ON  A</a:t>
            </a:r>
          </a:p>
          <a:p>
            <a:pPr algn="ctr"/>
            <a:r>
              <a:rPr lang="en-US" dirty="0"/>
              <a:t>POST-TO-POST BASIS</a:t>
            </a:r>
            <a:endParaRPr lang="en-GB" dirty="0"/>
          </a:p>
        </p:txBody>
      </p:sp>
      <p:sp>
        <p:nvSpPr>
          <p:cNvPr id="10" name="Rectangle 9">
            <a:extLst>
              <a:ext uri="{FF2B5EF4-FFF2-40B4-BE49-F238E27FC236}">
                <a16:creationId xmlns:a16="http://schemas.microsoft.com/office/drawing/2014/main" id="{C1B4015E-14A0-46EE-A1C8-48A58CC52BB4}"/>
              </a:ext>
            </a:extLst>
          </p:cNvPr>
          <p:cNvSpPr/>
          <p:nvPr/>
        </p:nvSpPr>
        <p:spPr>
          <a:xfrm>
            <a:off x="942340" y="4434840"/>
            <a:ext cx="2379980" cy="594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80% - 100%  </a:t>
            </a:r>
          </a:p>
          <a:p>
            <a:pPr algn="ctr"/>
            <a:r>
              <a:rPr lang="en-US" dirty="0"/>
              <a:t>SAME</a:t>
            </a:r>
            <a:endParaRPr lang="en-GB" dirty="0"/>
          </a:p>
        </p:txBody>
      </p:sp>
      <p:sp>
        <p:nvSpPr>
          <p:cNvPr id="12" name="Flowchart: Off-page Connector 11">
            <a:extLst>
              <a:ext uri="{FF2B5EF4-FFF2-40B4-BE49-F238E27FC236}">
                <a16:creationId xmlns:a16="http://schemas.microsoft.com/office/drawing/2014/main" id="{8D511D0C-3CA1-4464-82B2-A1E20C78FEA5}"/>
              </a:ext>
            </a:extLst>
          </p:cNvPr>
          <p:cNvSpPr/>
          <p:nvPr/>
        </p:nvSpPr>
        <p:spPr>
          <a:xfrm>
            <a:off x="6502400" y="5283772"/>
            <a:ext cx="4818380" cy="965200"/>
          </a:xfrm>
          <a:prstGeom prst="flowChartOffpage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JD IS SUBSTANTIALLY OR TOTALLY DIFFERENT SO  WILL NOT BE MATCHED INTO POST</a:t>
            </a:r>
            <a:endParaRPr lang="en-GB" dirty="0"/>
          </a:p>
        </p:txBody>
      </p:sp>
      <p:sp>
        <p:nvSpPr>
          <p:cNvPr id="13" name="Flowchart: Off-page Connector 12">
            <a:extLst>
              <a:ext uri="{FF2B5EF4-FFF2-40B4-BE49-F238E27FC236}">
                <a16:creationId xmlns:a16="http://schemas.microsoft.com/office/drawing/2014/main" id="{C85237FC-5E38-4158-B3A0-053C0E0D8DD8}"/>
              </a:ext>
            </a:extLst>
          </p:cNvPr>
          <p:cNvSpPr/>
          <p:nvPr/>
        </p:nvSpPr>
        <p:spPr>
          <a:xfrm>
            <a:off x="942340" y="5289998"/>
            <a:ext cx="4818380" cy="965200"/>
          </a:xfrm>
          <a:prstGeom prst="flowChartOffpageConnector">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JD IS EITHER UNCHANGED OR MINIMALLY ALTERED SO MAY BE MATCHED INTO POST </a:t>
            </a:r>
            <a:endParaRPr lang="en-GB" dirty="0"/>
          </a:p>
        </p:txBody>
      </p:sp>
      <p:sp>
        <p:nvSpPr>
          <p:cNvPr id="14" name="Flowchart: Process 13">
            <a:extLst>
              <a:ext uri="{FF2B5EF4-FFF2-40B4-BE49-F238E27FC236}">
                <a16:creationId xmlns:a16="http://schemas.microsoft.com/office/drawing/2014/main" id="{684C2EB3-EBCF-467A-A226-9B25EF16140F}"/>
              </a:ext>
            </a:extLst>
          </p:cNvPr>
          <p:cNvSpPr/>
          <p:nvPr/>
        </p:nvSpPr>
        <p:spPr>
          <a:xfrm>
            <a:off x="3718560" y="4434840"/>
            <a:ext cx="2042160" cy="59436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60% - 79% </a:t>
            </a:r>
          </a:p>
          <a:p>
            <a:pPr algn="ctr"/>
            <a:r>
              <a:rPr lang="en-US" dirty="0"/>
              <a:t>SAME</a:t>
            </a:r>
            <a:endParaRPr lang="en-GB" dirty="0"/>
          </a:p>
        </p:txBody>
      </p:sp>
      <p:sp>
        <p:nvSpPr>
          <p:cNvPr id="15" name="Flowchart: Process 14">
            <a:extLst>
              <a:ext uri="{FF2B5EF4-FFF2-40B4-BE49-F238E27FC236}">
                <a16:creationId xmlns:a16="http://schemas.microsoft.com/office/drawing/2014/main" id="{AF4BEAE7-B014-4DAC-BC67-5F8B744F7D57}"/>
              </a:ext>
            </a:extLst>
          </p:cNvPr>
          <p:cNvSpPr/>
          <p:nvPr/>
        </p:nvSpPr>
        <p:spPr>
          <a:xfrm>
            <a:off x="6548120" y="4434840"/>
            <a:ext cx="1859280" cy="5853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40% -59%</a:t>
            </a:r>
          </a:p>
          <a:p>
            <a:pPr algn="ctr"/>
            <a:r>
              <a:rPr lang="en-US" dirty="0"/>
              <a:t> SAME</a:t>
            </a:r>
            <a:endParaRPr lang="en-GB" dirty="0"/>
          </a:p>
        </p:txBody>
      </p:sp>
      <p:sp>
        <p:nvSpPr>
          <p:cNvPr id="16" name="Flowchart: Process 15">
            <a:extLst>
              <a:ext uri="{FF2B5EF4-FFF2-40B4-BE49-F238E27FC236}">
                <a16:creationId xmlns:a16="http://schemas.microsoft.com/office/drawing/2014/main" id="{C1F7B80D-0034-4151-93E6-0C09DF1DBB6B}"/>
              </a:ext>
            </a:extLst>
          </p:cNvPr>
          <p:cNvSpPr/>
          <p:nvPr/>
        </p:nvSpPr>
        <p:spPr>
          <a:xfrm>
            <a:off x="9347200" y="4434840"/>
            <a:ext cx="1973580" cy="59436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LESS THAN 40% SAME</a:t>
            </a:r>
            <a:endParaRPr lang="en-GB" dirty="0"/>
          </a:p>
        </p:txBody>
      </p:sp>
      <p:sp>
        <p:nvSpPr>
          <p:cNvPr id="2" name="Slide Number Placeholder 1">
            <a:extLst>
              <a:ext uri="{FF2B5EF4-FFF2-40B4-BE49-F238E27FC236}">
                <a16:creationId xmlns:a16="http://schemas.microsoft.com/office/drawing/2014/main" id="{C7A443F8-F5EF-4C8B-8FE2-6636EC882E51}"/>
              </a:ext>
            </a:extLst>
          </p:cNvPr>
          <p:cNvSpPr>
            <a:spLocks noGrp="1"/>
          </p:cNvSpPr>
          <p:nvPr>
            <p:ph type="sldNum" sz="quarter" idx="12"/>
          </p:nvPr>
        </p:nvSpPr>
        <p:spPr/>
        <p:txBody>
          <a:bodyPr/>
          <a:lstStyle/>
          <a:p>
            <a:fld id="{E0D9E71A-7D4A-4B1D-856D-DA4E379846C9}" type="slidenum">
              <a:rPr lang="en-GB" smtClean="0"/>
              <a:t>15</a:t>
            </a:fld>
            <a:endParaRPr lang="en-GB"/>
          </a:p>
        </p:txBody>
      </p:sp>
    </p:spTree>
    <p:extLst>
      <p:ext uri="{BB962C8B-B14F-4D97-AF65-F5344CB8AC3E}">
        <p14:creationId xmlns:p14="http://schemas.microsoft.com/office/powerpoint/2010/main" val="2793267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1BE29D-22C0-435F-93A1-98D016C78A39}"/>
              </a:ext>
            </a:extLst>
          </p:cNvPr>
          <p:cNvSpPr/>
          <p:nvPr/>
        </p:nvSpPr>
        <p:spPr>
          <a:xfrm>
            <a:off x="2773680" y="325120"/>
            <a:ext cx="6167120" cy="965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POST HOLDERS IN UNCHANGED OR MINIMALLY ALTERED GROUP – OUTCOMES STEP 3</a:t>
            </a:r>
            <a:endParaRPr lang="en-GB" sz="2400" dirty="0"/>
          </a:p>
        </p:txBody>
      </p:sp>
      <p:sp>
        <p:nvSpPr>
          <p:cNvPr id="4" name="Flowchart: Off-page Connector 3">
            <a:extLst>
              <a:ext uri="{FF2B5EF4-FFF2-40B4-BE49-F238E27FC236}">
                <a16:creationId xmlns:a16="http://schemas.microsoft.com/office/drawing/2014/main" id="{DE3F7420-C328-434B-9B92-FC913EAC35BD}"/>
              </a:ext>
            </a:extLst>
          </p:cNvPr>
          <p:cNvSpPr/>
          <p:nvPr/>
        </p:nvSpPr>
        <p:spPr>
          <a:xfrm>
            <a:off x="721360" y="3384501"/>
            <a:ext cx="2194560" cy="965200"/>
          </a:xfrm>
          <a:prstGeom prst="flowChartOffpage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CONFIRMED IN POST</a:t>
            </a:r>
            <a:endParaRPr lang="en-GB" dirty="0"/>
          </a:p>
        </p:txBody>
      </p:sp>
      <p:sp>
        <p:nvSpPr>
          <p:cNvPr id="5" name="Flowchart: Process 4">
            <a:extLst>
              <a:ext uri="{FF2B5EF4-FFF2-40B4-BE49-F238E27FC236}">
                <a16:creationId xmlns:a16="http://schemas.microsoft.com/office/drawing/2014/main" id="{25847420-40D9-46BD-A420-6133A36B8E80}"/>
              </a:ext>
            </a:extLst>
          </p:cNvPr>
          <p:cNvSpPr/>
          <p:nvPr/>
        </p:nvSpPr>
        <p:spPr>
          <a:xfrm>
            <a:off x="711200" y="1899920"/>
            <a:ext cx="2204720" cy="1361440"/>
          </a:xfrm>
          <a:prstGeom prst="flowChart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 POST HOLDER WITHIN 2 GRADES OF NEW POST</a:t>
            </a:r>
            <a:endParaRPr lang="en-GB" dirty="0"/>
          </a:p>
        </p:txBody>
      </p:sp>
      <p:sp>
        <p:nvSpPr>
          <p:cNvPr id="6" name="Flowchart: Process 5">
            <a:extLst>
              <a:ext uri="{FF2B5EF4-FFF2-40B4-BE49-F238E27FC236}">
                <a16:creationId xmlns:a16="http://schemas.microsoft.com/office/drawing/2014/main" id="{08315B84-8DE3-46CB-B3E2-3521F747E7AF}"/>
              </a:ext>
            </a:extLst>
          </p:cNvPr>
          <p:cNvSpPr/>
          <p:nvPr/>
        </p:nvSpPr>
        <p:spPr>
          <a:xfrm>
            <a:off x="4297679" y="1917778"/>
            <a:ext cx="2481587" cy="1361440"/>
          </a:xfrm>
          <a:prstGeom prst="flowChart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ONE POST HOLDER MORE THAN 2 GRADES DIFFERENCE</a:t>
            </a:r>
            <a:endParaRPr lang="en-GB" dirty="0"/>
          </a:p>
        </p:txBody>
      </p:sp>
      <p:sp>
        <p:nvSpPr>
          <p:cNvPr id="7" name="Flowchart: Off-page Connector 6">
            <a:extLst>
              <a:ext uri="{FF2B5EF4-FFF2-40B4-BE49-F238E27FC236}">
                <a16:creationId xmlns:a16="http://schemas.microsoft.com/office/drawing/2014/main" id="{DD794927-3AEC-47CC-820F-ABBE0454B4AB}"/>
              </a:ext>
            </a:extLst>
          </p:cNvPr>
          <p:cNvSpPr/>
          <p:nvPr/>
        </p:nvSpPr>
        <p:spPr>
          <a:xfrm>
            <a:off x="4297680" y="3352527"/>
            <a:ext cx="2481586" cy="965200"/>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INTERVIEW POSTHOLDER FOR POST</a:t>
            </a:r>
            <a:endParaRPr lang="en-GB" dirty="0"/>
          </a:p>
        </p:txBody>
      </p:sp>
      <p:sp>
        <p:nvSpPr>
          <p:cNvPr id="8" name="Flowchart: Process 7">
            <a:extLst>
              <a:ext uri="{FF2B5EF4-FFF2-40B4-BE49-F238E27FC236}">
                <a16:creationId xmlns:a16="http://schemas.microsoft.com/office/drawing/2014/main" id="{4778E875-DAD9-4AEC-99B0-EFADA0AB8ACB}"/>
              </a:ext>
            </a:extLst>
          </p:cNvPr>
          <p:cNvSpPr/>
          <p:nvPr/>
        </p:nvSpPr>
        <p:spPr>
          <a:xfrm>
            <a:off x="8356601" y="1899920"/>
            <a:ext cx="2194560" cy="1270000"/>
          </a:xfrm>
          <a:prstGeom prst="flowChart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MORE THAN ONE POST HOLDER </a:t>
            </a:r>
            <a:endParaRPr lang="en-GB" dirty="0"/>
          </a:p>
        </p:txBody>
      </p:sp>
      <p:sp>
        <p:nvSpPr>
          <p:cNvPr id="9" name="Flowchart: Off-page Connector 8">
            <a:extLst>
              <a:ext uri="{FF2B5EF4-FFF2-40B4-BE49-F238E27FC236}">
                <a16:creationId xmlns:a16="http://schemas.microsoft.com/office/drawing/2014/main" id="{934BA7B2-7A69-421A-AF4D-02A51095814B}"/>
              </a:ext>
            </a:extLst>
          </p:cNvPr>
          <p:cNvSpPr/>
          <p:nvPr/>
        </p:nvSpPr>
        <p:spPr>
          <a:xfrm>
            <a:off x="8336281" y="3222822"/>
            <a:ext cx="2214880" cy="1270000"/>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INTERVIEW </a:t>
            </a:r>
          </a:p>
          <a:p>
            <a:pPr algn="ctr"/>
            <a:r>
              <a:rPr lang="en-US" dirty="0"/>
              <a:t>RING-FENCED POOL</a:t>
            </a:r>
            <a:endParaRPr lang="en-GB" dirty="0"/>
          </a:p>
        </p:txBody>
      </p:sp>
      <p:sp>
        <p:nvSpPr>
          <p:cNvPr id="12" name="Flowchart: Off-page Connector 11">
            <a:extLst>
              <a:ext uri="{FF2B5EF4-FFF2-40B4-BE49-F238E27FC236}">
                <a16:creationId xmlns:a16="http://schemas.microsoft.com/office/drawing/2014/main" id="{DD1CAB3A-F6D4-4D85-A68A-0AAEEDFAED92}"/>
              </a:ext>
            </a:extLst>
          </p:cNvPr>
          <p:cNvSpPr/>
          <p:nvPr/>
        </p:nvSpPr>
        <p:spPr>
          <a:xfrm>
            <a:off x="3860801" y="5324014"/>
            <a:ext cx="1381760" cy="1097280"/>
          </a:xfrm>
          <a:prstGeom prst="flowChartOffpage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CONFIRMED I</a:t>
            </a:r>
            <a:r>
              <a:rPr lang="en-US" dirty="0"/>
              <a:t>N POST</a:t>
            </a:r>
            <a:endParaRPr lang="en-GB" dirty="0"/>
          </a:p>
        </p:txBody>
      </p:sp>
      <p:sp>
        <p:nvSpPr>
          <p:cNvPr id="13" name="Flowchart: Off-page Connector 12">
            <a:extLst>
              <a:ext uri="{FF2B5EF4-FFF2-40B4-BE49-F238E27FC236}">
                <a16:creationId xmlns:a16="http://schemas.microsoft.com/office/drawing/2014/main" id="{81AA1BCD-07A0-4C16-B03C-BB02F22FD50D}"/>
              </a:ext>
            </a:extLst>
          </p:cNvPr>
          <p:cNvSpPr/>
          <p:nvPr/>
        </p:nvSpPr>
        <p:spPr>
          <a:xfrm>
            <a:off x="5394960" y="5324014"/>
            <a:ext cx="1798320" cy="1097280"/>
          </a:xfrm>
          <a:prstGeom prst="flowChartOffpage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REDEPLOYMENT POOL</a:t>
            </a:r>
            <a:endParaRPr lang="en-GB" dirty="0"/>
          </a:p>
        </p:txBody>
      </p:sp>
      <p:pic>
        <p:nvPicPr>
          <p:cNvPr id="18" name="Graphic 17" descr="Line Arrow: Straight">
            <a:extLst>
              <a:ext uri="{FF2B5EF4-FFF2-40B4-BE49-F238E27FC236}">
                <a16:creationId xmlns:a16="http://schemas.microsoft.com/office/drawing/2014/main" id="{CC5A488F-1EBA-41E1-AFBA-E7A4EC84FA48}"/>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6200000">
            <a:off x="4434312" y="4623955"/>
            <a:ext cx="300774" cy="914400"/>
          </a:xfrm>
          <a:prstGeom prst="rect">
            <a:avLst/>
          </a:prstGeom>
        </p:spPr>
      </p:pic>
      <p:pic>
        <p:nvPicPr>
          <p:cNvPr id="20" name="Graphic 19" descr="Line Arrow: Straight">
            <a:extLst>
              <a:ext uri="{FF2B5EF4-FFF2-40B4-BE49-F238E27FC236}">
                <a16:creationId xmlns:a16="http://schemas.microsoft.com/office/drawing/2014/main" id="{DC9463C8-8352-4B27-8E42-FF0B8BB0B762}"/>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rot="16200000">
            <a:off x="6108611" y="4531264"/>
            <a:ext cx="304986" cy="1036325"/>
          </a:xfrm>
          <a:prstGeom prst="rect">
            <a:avLst/>
          </a:prstGeom>
        </p:spPr>
      </p:pic>
      <p:pic>
        <p:nvPicPr>
          <p:cNvPr id="21" name="Graphic 20" descr="Line Arrow: Straight">
            <a:extLst>
              <a:ext uri="{FF2B5EF4-FFF2-40B4-BE49-F238E27FC236}">
                <a16:creationId xmlns:a16="http://schemas.microsoft.com/office/drawing/2014/main" id="{F0421186-B5DB-44D2-ABC2-CE356B62D6F3}"/>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rot="16200000">
            <a:off x="10408827" y="4462066"/>
            <a:ext cx="304988" cy="1036325"/>
          </a:xfrm>
          <a:prstGeom prst="rect">
            <a:avLst/>
          </a:prstGeom>
        </p:spPr>
      </p:pic>
      <p:pic>
        <p:nvPicPr>
          <p:cNvPr id="22" name="Graphic 21" descr="Line Arrow: Straight">
            <a:extLst>
              <a:ext uri="{FF2B5EF4-FFF2-40B4-BE49-F238E27FC236}">
                <a16:creationId xmlns:a16="http://schemas.microsoft.com/office/drawing/2014/main" id="{B2F7FE57-603C-4C1C-8768-2B856388A414}"/>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6200000">
            <a:off x="8500929" y="4557627"/>
            <a:ext cx="235792" cy="914400"/>
          </a:xfrm>
          <a:prstGeom prst="rect">
            <a:avLst/>
          </a:prstGeom>
        </p:spPr>
      </p:pic>
      <p:sp>
        <p:nvSpPr>
          <p:cNvPr id="25" name="Flowchart: Off-page Connector 24">
            <a:extLst>
              <a:ext uri="{FF2B5EF4-FFF2-40B4-BE49-F238E27FC236}">
                <a16:creationId xmlns:a16="http://schemas.microsoft.com/office/drawing/2014/main" id="{29CB2254-6418-444A-9775-2BAF091431EA}"/>
              </a:ext>
            </a:extLst>
          </p:cNvPr>
          <p:cNvSpPr/>
          <p:nvPr/>
        </p:nvSpPr>
        <p:spPr>
          <a:xfrm>
            <a:off x="7879085" y="5220136"/>
            <a:ext cx="1391909" cy="1097280"/>
          </a:xfrm>
          <a:prstGeom prst="flowChartOffpage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CONFIRMED IN POST</a:t>
            </a:r>
            <a:endParaRPr lang="en-GB" dirty="0"/>
          </a:p>
        </p:txBody>
      </p:sp>
      <p:sp>
        <p:nvSpPr>
          <p:cNvPr id="26" name="Flowchart: Off-page Connector 25">
            <a:extLst>
              <a:ext uri="{FF2B5EF4-FFF2-40B4-BE49-F238E27FC236}">
                <a16:creationId xmlns:a16="http://schemas.microsoft.com/office/drawing/2014/main" id="{240B4335-58CD-4A12-A547-CCD3E45D85C8}"/>
              </a:ext>
            </a:extLst>
          </p:cNvPr>
          <p:cNvSpPr/>
          <p:nvPr/>
        </p:nvSpPr>
        <p:spPr>
          <a:xfrm>
            <a:off x="9621513" y="5185625"/>
            <a:ext cx="1879616" cy="1097280"/>
          </a:xfrm>
          <a:prstGeom prst="flowChartOffpage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REDEPLOYMENT POOL</a:t>
            </a:r>
            <a:endParaRPr lang="en-GB" dirty="0"/>
          </a:p>
        </p:txBody>
      </p:sp>
      <p:sp>
        <p:nvSpPr>
          <p:cNvPr id="3" name="TextBox 2">
            <a:extLst>
              <a:ext uri="{FF2B5EF4-FFF2-40B4-BE49-F238E27FC236}">
                <a16:creationId xmlns:a16="http://schemas.microsoft.com/office/drawing/2014/main" id="{0B278D4C-F2E2-48E9-9C92-7268A6D51E74}"/>
              </a:ext>
            </a:extLst>
          </p:cNvPr>
          <p:cNvSpPr txBox="1"/>
          <p:nvPr/>
        </p:nvSpPr>
        <p:spPr>
          <a:xfrm>
            <a:off x="3554233" y="4391036"/>
            <a:ext cx="1574358" cy="400110"/>
          </a:xfrm>
          <a:prstGeom prst="rect">
            <a:avLst/>
          </a:prstGeom>
          <a:noFill/>
        </p:spPr>
        <p:txBody>
          <a:bodyPr wrap="square" rtlCol="0">
            <a:spAutoFit/>
          </a:bodyPr>
          <a:lstStyle/>
          <a:p>
            <a:r>
              <a:rPr lang="en-US" sz="2000" dirty="0">
                <a:solidFill>
                  <a:schemeClr val="accent6">
                    <a:lumMod val="75000"/>
                  </a:schemeClr>
                </a:solidFill>
              </a:rPr>
              <a:t>SUCCESSFUL</a:t>
            </a:r>
            <a:endParaRPr lang="en-GB" sz="2000" dirty="0">
              <a:solidFill>
                <a:schemeClr val="accent6">
                  <a:lumMod val="75000"/>
                </a:schemeClr>
              </a:solidFill>
            </a:endParaRPr>
          </a:p>
        </p:txBody>
      </p:sp>
      <p:sp>
        <p:nvSpPr>
          <p:cNvPr id="10" name="TextBox 9">
            <a:extLst>
              <a:ext uri="{FF2B5EF4-FFF2-40B4-BE49-F238E27FC236}">
                <a16:creationId xmlns:a16="http://schemas.microsoft.com/office/drawing/2014/main" id="{87C5D33D-E729-47FA-A491-C2000634FF87}"/>
              </a:ext>
            </a:extLst>
          </p:cNvPr>
          <p:cNvSpPr txBox="1"/>
          <p:nvPr/>
        </p:nvSpPr>
        <p:spPr>
          <a:xfrm>
            <a:off x="5539743" y="4408980"/>
            <a:ext cx="2110737" cy="400110"/>
          </a:xfrm>
          <a:prstGeom prst="rect">
            <a:avLst/>
          </a:prstGeom>
          <a:noFill/>
        </p:spPr>
        <p:txBody>
          <a:bodyPr wrap="square" rtlCol="0">
            <a:spAutoFit/>
          </a:bodyPr>
          <a:lstStyle/>
          <a:p>
            <a:r>
              <a:rPr lang="en-US" sz="2000" dirty="0">
                <a:solidFill>
                  <a:srgbClr val="FF0000"/>
                </a:solidFill>
              </a:rPr>
              <a:t>UNSUCCESSFUL</a:t>
            </a:r>
            <a:endParaRPr lang="en-GB" sz="2000" dirty="0">
              <a:solidFill>
                <a:srgbClr val="FF0000"/>
              </a:solidFill>
            </a:endParaRPr>
          </a:p>
        </p:txBody>
      </p:sp>
      <p:sp>
        <p:nvSpPr>
          <p:cNvPr id="19" name="TextBox 18">
            <a:extLst>
              <a:ext uri="{FF2B5EF4-FFF2-40B4-BE49-F238E27FC236}">
                <a16:creationId xmlns:a16="http://schemas.microsoft.com/office/drawing/2014/main" id="{FF6EBE69-7DB8-4502-B2B5-106B1332FE3C}"/>
              </a:ext>
            </a:extLst>
          </p:cNvPr>
          <p:cNvSpPr txBox="1"/>
          <p:nvPr/>
        </p:nvSpPr>
        <p:spPr>
          <a:xfrm>
            <a:off x="7879085" y="4458402"/>
            <a:ext cx="1533278" cy="400110"/>
          </a:xfrm>
          <a:prstGeom prst="rect">
            <a:avLst/>
          </a:prstGeom>
          <a:noFill/>
        </p:spPr>
        <p:txBody>
          <a:bodyPr wrap="square" rtlCol="0">
            <a:spAutoFit/>
          </a:bodyPr>
          <a:lstStyle/>
          <a:p>
            <a:r>
              <a:rPr lang="en-US" sz="2000" dirty="0">
                <a:solidFill>
                  <a:schemeClr val="accent6">
                    <a:lumMod val="75000"/>
                  </a:schemeClr>
                </a:solidFill>
              </a:rPr>
              <a:t>SUCCESSFUL</a:t>
            </a:r>
            <a:endParaRPr lang="en-GB" sz="2000" dirty="0">
              <a:solidFill>
                <a:schemeClr val="accent6">
                  <a:lumMod val="75000"/>
                </a:schemeClr>
              </a:solidFill>
            </a:endParaRPr>
          </a:p>
        </p:txBody>
      </p:sp>
      <p:sp>
        <p:nvSpPr>
          <p:cNvPr id="23" name="TextBox 22">
            <a:extLst>
              <a:ext uri="{FF2B5EF4-FFF2-40B4-BE49-F238E27FC236}">
                <a16:creationId xmlns:a16="http://schemas.microsoft.com/office/drawing/2014/main" id="{FCBFFCE4-E01B-4ED3-B726-E6AAC501FE96}"/>
              </a:ext>
            </a:extLst>
          </p:cNvPr>
          <p:cNvSpPr txBox="1"/>
          <p:nvPr/>
        </p:nvSpPr>
        <p:spPr>
          <a:xfrm>
            <a:off x="9549517" y="4402183"/>
            <a:ext cx="1951612" cy="400110"/>
          </a:xfrm>
          <a:prstGeom prst="rect">
            <a:avLst/>
          </a:prstGeom>
          <a:noFill/>
        </p:spPr>
        <p:txBody>
          <a:bodyPr wrap="square" rtlCol="0">
            <a:spAutoFit/>
          </a:bodyPr>
          <a:lstStyle/>
          <a:p>
            <a:r>
              <a:rPr lang="en-US" sz="2000" dirty="0">
                <a:solidFill>
                  <a:srgbClr val="FF0000"/>
                </a:solidFill>
              </a:rPr>
              <a:t>UNSUCCESSFUL</a:t>
            </a:r>
            <a:endParaRPr lang="en-GB" sz="2000" dirty="0">
              <a:solidFill>
                <a:srgbClr val="FF0000"/>
              </a:solidFill>
            </a:endParaRPr>
          </a:p>
        </p:txBody>
      </p:sp>
      <p:sp>
        <p:nvSpPr>
          <p:cNvPr id="27" name="Speech Bubble: Rectangle with Corners Rounded 26">
            <a:extLst>
              <a:ext uri="{FF2B5EF4-FFF2-40B4-BE49-F238E27FC236}">
                <a16:creationId xmlns:a16="http://schemas.microsoft.com/office/drawing/2014/main" id="{E02BEAD3-620D-4994-9E0B-059011988A84}"/>
              </a:ext>
            </a:extLst>
          </p:cNvPr>
          <p:cNvSpPr/>
          <p:nvPr/>
        </p:nvSpPr>
        <p:spPr>
          <a:xfrm rot="10800000">
            <a:off x="470949" y="4630553"/>
            <a:ext cx="2640717" cy="1477328"/>
          </a:xfrm>
          <a:prstGeom prst="wedgeRoundRect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TextBox 27">
            <a:extLst>
              <a:ext uri="{FF2B5EF4-FFF2-40B4-BE49-F238E27FC236}">
                <a16:creationId xmlns:a16="http://schemas.microsoft.com/office/drawing/2014/main" id="{2737043F-B10A-4E52-B42D-D29319B8A373}"/>
              </a:ext>
            </a:extLst>
          </p:cNvPr>
          <p:cNvSpPr txBox="1"/>
          <p:nvPr/>
        </p:nvSpPr>
        <p:spPr>
          <a:xfrm>
            <a:off x="618578" y="4695714"/>
            <a:ext cx="2350052" cy="1477328"/>
          </a:xfrm>
          <a:prstGeom prst="rect">
            <a:avLst/>
          </a:prstGeom>
          <a:noFill/>
        </p:spPr>
        <p:txBody>
          <a:bodyPr wrap="square" rtlCol="0">
            <a:spAutoFit/>
          </a:bodyPr>
          <a:lstStyle/>
          <a:p>
            <a:r>
              <a:rPr lang="en-US" dirty="0"/>
              <a:t>Employees confirmed in post will receive notification from HR as soon as possible</a:t>
            </a:r>
            <a:endParaRPr lang="en-GB" dirty="0"/>
          </a:p>
          <a:p>
            <a:endParaRPr lang="en-GB" dirty="0"/>
          </a:p>
        </p:txBody>
      </p:sp>
      <p:sp>
        <p:nvSpPr>
          <p:cNvPr id="11" name="Slide Number Placeholder 10">
            <a:extLst>
              <a:ext uri="{FF2B5EF4-FFF2-40B4-BE49-F238E27FC236}">
                <a16:creationId xmlns:a16="http://schemas.microsoft.com/office/drawing/2014/main" id="{7C24F11C-5E8F-4480-B013-F42E107ECF5B}"/>
              </a:ext>
            </a:extLst>
          </p:cNvPr>
          <p:cNvSpPr>
            <a:spLocks noGrp="1"/>
          </p:cNvSpPr>
          <p:nvPr>
            <p:ph type="sldNum" sz="quarter" idx="12"/>
          </p:nvPr>
        </p:nvSpPr>
        <p:spPr/>
        <p:txBody>
          <a:bodyPr/>
          <a:lstStyle/>
          <a:p>
            <a:fld id="{E0D9E71A-7D4A-4B1D-856D-DA4E379846C9}" type="slidenum">
              <a:rPr lang="en-GB" smtClean="0"/>
              <a:t>16</a:t>
            </a:fld>
            <a:endParaRPr lang="en-GB"/>
          </a:p>
        </p:txBody>
      </p:sp>
    </p:spTree>
    <p:extLst>
      <p:ext uri="{BB962C8B-B14F-4D97-AF65-F5344CB8AC3E}">
        <p14:creationId xmlns:p14="http://schemas.microsoft.com/office/powerpoint/2010/main" val="338850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EE15CC-FE20-4FE9-8F1B-C03E081F92E9}"/>
              </a:ext>
            </a:extLst>
          </p:cNvPr>
          <p:cNvSpPr/>
          <p:nvPr/>
        </p:nvSpPr>
        <p:spPr>
          <a:xfrm>
            <a:off x="2496710" y="1447137"/>
            <a:ext cx="7816132" cy="652007"/>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CONTACT THE SECRETARY OF MATCHING PANEL FOR REVIEW FORM AND SUPPORTING DOCUMENTATION</a:t>
            </a:r>
            <a:endParaRPr lang="en-GB" sz="2400" dirty="0">
              <a:solidFill>
                <a:schemeClr val="tx1"/>
              </a:solidFill>
            </a:endParaRPr>
          </a:p>
        </p:txBody>
      </p:sp>
      <p:sp>
        <p:nvSpPr>
          <p:cNvPr id="4" name="Rectangle 3">
            <a:extLst>
              <a:ext uri="{FF2B5EF4-FFF2-40B4-BE49-F238E27FC236}">
                <a16:creationId xmlns:a16="http://schemas.microsoft.com/office/drawing/2014/main" id="{1547EC54-7838-4269-82B1-6CB979B14F18}"/>
              </a:ext>
            </a:extLst>
          </p:cNvPr>
          <p:cNvSpPr/>
          <p:nvPr/>
        </p:nvSpPr>
        <p:spPr>
          <a:xfrm>
            <a:off x="2035534" y="2552369"/>
            <a:ext cx="8698727" cy="876631"/>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COMPLETE AND RETURN REVIEW FORM TO SECRETARY WITHIN 2 WORKING WEEKS OF MATCHING DECISION</a:t>
            </a:r>
            <a:endParaRPr lang="en-GB" sz="2400" dirty="0">
              <a:solidFill>
                <a:schemeClr val="tx1"/>
              </a:solidFill>
            </a:endParaRPr>
          </a:p>
        </p:txBody>
      </p:sp>
      <p:sp>
        <p:nvSpPr>
          <p:cNvPr id="6" name="Rectangle 5">
            <a:extLst>
              <a:ext uri="{FF2B5EF4-FFF2-40B4-BE49-F238E27FC236}">
                <a16:creationId xmlns:a16="http://schemas.microsoft.com/office/drawing/2014/main" id="{5117B065-C123-4A20-94F6-B69B0D24C2C3}"/>
              </a:ext>
            </a:extLst>
          </p:cNvPr>
          <p:cNvSpPr/>
          <p:nvPr/>
        </p:nvSpPr>
        <p:spPr>
          <a:xfrm>
            <a:off x="2319130" y="3834518"/>
            <a:ext cx="8205746" cy="813022"/>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A REVIEW MEETING WILL BE CONVENED WITHIN 2 WORKING WEEKS</a:t>
            </a:r>
            <a:endParaRPr lang="en-GB" sz="2400" dirty="0">
              <a:solidFill>
                <a:schemeClr val="tx1"/>
              </a:solidFill>
            </a:endParaRPr>
          </a:p>
        </p:txBody>
      </p:sp>
      <p:sp>
        <p:nvSpPr>
          <p:cNvPr id="11" name="Rectangle 10">
            <a:extLst>
              <a:ext uri="{FF2B5EF4-FFF2-40B4-BE49-F238E27FC236}">
                <a16:creationId xmlns:a16="http://schemas.microsoft.com/office/drawing/2014/main" id="{77CC7BA6-1C5D-46C4-8948-0800CEC83DC9}"/>
              </a:ext>
            </a:extLst>
          </p:cNvPr>
          <p:cNvSpPr/>
          <p:nvPr/>
        </p:nvSpPr>
        <p:spPr>
          <a:xfrm>
            <a:off x="2407920" y="4990075"/>
            <a:ext cx="8028166" cy="707666"/>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DECISION OF THE REVIEW PANEL WILL BE COMMUNICATED WITHIN 2 WORKING WEEKS</a:t>
            </a:r>
            <a:endParaRPr lang="en-GB" sz="2400" dirty="0">
              <a:solidFill>
                <a:schemeClr val="tx1"/>
              </a:solidFill>
            </a:endParaRPr>
          </a:p>
        </p:txBody>
      </p:sp>
      <p:sp>
        <p:nvSpPr>
          <p:cNvPr id="13" name="TextBox 12">
            <a:extLst>
              <a:ext uri="{FF2B5EF4-FFF2-40B4-BE49-F238E27FC236}">
                <a16:creationId xmlns:a16="http://schemas.microsoft.com/office/drawing/2014/main" id="{F8A4C537-B3F9-4F4D-9B11-F7757C69EFFA}"/>
              </a:ext>
            </a:extLst>
          </p:cNvPr>
          <p:cNvSpPr txBox="1"/>
          <p:nvPr/>
        </p:nvSpPr>
        <p:spPr>
          <a:xfrm>
            <a:off x="4230094" y="6040276"/>
            <a:ext cx="4937760" cy="461665"/>
          </a:xfrm>
          <a:prstGeom prst="rect">
            <a:avLst/>
          </a:prstGeom>
          <a:solidFill>
            <a:schemeClr val="bg1">
              <a:lumMod val="75000"/>
            </a:schemeClr>
          </a:solidFill>
        </p:spPr>
        <p:txBody>
          <a:bodyPr wrap="square" rtlCol="0">
            <a:spAutoFit/>
          </a:bodyPr>
          <a:lstStyle/>
          <a:p>
            <a:r>
              <a:rPr lang="en-US" sz="2400" dirty="0"/>
              <a:t>DECISION OF REVIEW PANEL IS FINAL </a:t>
            </a:r>
            <a:endParaRPr lang="en-GB" sz="2400" dirty="0"/>
          </a:p>
        </p:txBody>
      </p:sp>
      <p:sp>
        <p:nvSpPr>
          <p:cNvPr id="7" name="TextBox 6">
            <a:extLst>
              <a:ext uri="{FF2B5EF4-FFF2-40B4-BE49-F238E27FC236}">
                <a16:creationId xmlns:a16="http://schemas.microsoft.com/office/drawing/2014/main" id="{493B4C42-CEF7-4662-9965-2EB4F0564657}"/>
              </a:ext>
            </a:extLst>
          </p:cNvPr>
          <p:cNvSpPr txBox="1"/>
          <p:nvPr/>
        </p:nvSpPr>
        <p:spPr>
          <a:xfrm flipH="1">
            <a:off x="492980" y="588397"/>
            <a:ext cx="11123874" cy="461665"/>
          </a:xfrm>
          <a:prstGeom prst="rect">
            <a:avLst/>
          </a:prstGeom>
          <a:noFill/>
        </p:spPr>
        <p:txBody>
          <a:bodyPr wrap="square" rtlCol="0">
            <a:spAutoFit/>
          </a:bodyPr>
          <a:lstStyle/>
          <a:p>
            <a:r>
              <a:rPr lang="en-US" sz="2400" b="1" u="sng" dirty="0">
                <a:solidFill>
                  <a:schemeClr val="accent6">
                    <a:lumMod val="75000"/>
                  </a:schemeClr>
                </a:solidFill>
                <a:effectLst>
                  <a:outerShdw blurRad="38100" dist="38100" dir="2700000" algn="tl">
                    <a:srgbClr val="000000">
                      <a:alpha val="43137"/>
                    </a:srgbClr>
                  </a:outerShdw>
                </a:effectLst>
              </a:rPr>
              <a:t>REVIEW PROCESS FOR POST HOLDERS EXCLUDED BY THE MATCHING PANEL – STEP 5</a:t>
            </a:r>
            <a:endParaRPr lang="en-GB" sz="2400" b="1" u="sng" dirty="0">
              <a:solidFill>
                <a:schemeClr val="accent6">
                  <a:lumMod val="75000"/>
                </a:schemeClr>
              </a:solidFill>
              <a:effectLst>
                <a:outerShdw blurRad="38100" dist="38100" dir="2700000" algn="tl">
                  <a:srgbClr val="000000">
                    <a:alpha val="43137"/>
                  </a:srgbClr>
                </a:outerShdw>
              </a:effectLst>
            </a:endParaRPr>
          </a:p>
        </p:txBody>
      </p:sp>
      <p:sp>
        <p:nvSpPr>
          <p:cNvPr id="2" name="Slide Number Placeholder 1">
            <a:extLst>
              <a:ext uri="{FF2B5EF4-FFF2-40B4-BE49-F238E27FC236}">
                <a16:creationId xmlns:a16="http://schemas.microsoft.com/office/drawing/2014/main" id="{0815A54B-6110-46A8-BA5F-10697B4607FF}"/>
              </a:ext>
            </a:extLst>
          </p:cNvPr>
          <p:cNvSpPr>
            <a:spLocks noGrp="1"/>
          </p:cNvSpPr>
          <p:nvPr>
            <p:ph type="sldNum" sz="quarter" idx="12"/>
          </p:nvPr>
        </p:nvSpPr>
        <p:spPr/>
        <p:txBody>
          <a:bodyPr/>
          <a:lstStyle/>
          <a:p>
            <a:fld id="{E0D9E71A-7D4A-4B1D-856D-DA4E379846C9}" type="slidenum">
              <a:rPr lang="en-GB" smtClean="0"/>
              <a:t>17</a:t>
            </a:fld>
            <a:endParaRPr lang="en-GB"/>
          </a:p>
        </p:txBody>
      </p:sp>
      <p:sp>
        <p:nvSpPr>
          <p:cNvPr id="12" name="Speech Bubble: Rectangle with Corners Rounded 11">
            <a:extLst>
              <a:ext uri="{FF2B5EF4-FFF2-40B4-BE49-F238E27FC236}">
                <a16:creationId xmlns:a16="http://schemas.microsoft.com/office/drawing/2014/main" id="{14B0F4CC-C525-4477-8341-35A977EC39FD}"/>
              </a:ext>
            </a:extLst>
          </p:cNvPr>
          <p:cNvSpPr/>
          <p:nvPr/>
        </p:nvSpPr>
        <p:spPr>
          <a:xfrm rot="10800000" flipV="1">
            <a:off x="79018" y="2743200"/>
            <a:ext cx="1956511" cy="2246874"/>
          </a:xfrm>
          <a:prstGeom prst="wedgeRoundRectCallou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Employee may be accompanied to Review Meeting by work colleague or T U Rep</a:t>
            </a:r>
          </a:p>
        </p:txBody>
      </p:sp>
    </p:spTree>
    <p:extLst>
      <p:ext uri="{BB962C8B-B14F-4D97-AF65-F5344CB8AC3E}">
        <p14:creationId xmlns:p14="http://schemas.microsoft.com/office/powerpoint/2010/main" val="3157085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80A545-8CDF-4145-ADF2-98738871FF10}"/>
              </a:ext>
            </a:extLst>
          </p:cNvPr>
          <p:cNvSpPr txBox="1"/>
          <p:nvPr/>
        </p:nvSpPr>
        <p:spPr>
          <a:xfrm>
            <a:off x="1073427" y="692252"/>
            <a:ext cx="3180522" cy="461665"/>
          </a:xfrm>
          <a:prstGeom prst="rect">
            <a:avLst/>
          </a:prstGeom>
          <a:noFill/>
        </p:spPr>
        <p:txBody>
          <a:bodyPr wrap="square" rtlCol="0">
            <a:spAutoFit/>
          </a:bodyPr>
          <a:lstStyle/>
          <a:p>
            <a:r>
              <a:rPr lang="en-US" sz="2400" b="1" u="sng" dirty="0">
                <a:effectLst>
                  <a:outerShdw blurRad="38100" dist="38100" dir="2700000" algn="tl">
                    <a:srgbClr val="000000">
                      <a:alpha val="43137"/>
                    </a:srgbClr>
                  </a:outerShdw>
                </a:effectLst>
              </a:rPr>
              <a:t>THE MATCHING PANEL</a:t>
            </a:r>
            <a:endParaRPr lang="en-GB" sz="2400" b="1" u="sng" dirty="0">
              <a:effectLst>
                <a:outerShdw blurRad="38100" dist="38100" dir="2700000" algn="tl">
                  <a:srgbClr val="000000">
                    <a:alpha val="43137"/>
                  </a:srgbClr>
                </a:outerShdw>
              </a:effectLst>
            </a:endParaRPr>
          </a:p>
        </p:txBody>
      </p:sp>
      <p:sp>
        <p:nvSpPr>
          <p:cNvPr id="5" name="TextBox 4">
            <a:extLst>
              <a:ext uri="{FF2B5EF4-FFF2-40B4-BE49-F238E27FC236}">
                <a16:creationId xmlns:a16="http://schemas.microsoft.com/office/drawing/2014/main" id="{0894FC80-9EDE-4E21-8C13-E026A6563EB5}"/>
              </a:ext>
            </a:extLst>
          </p:cNvPr>
          <p:cNvSpPr txBox="1"/>
          <p:nvPr/>
        </p:nvSpPr>
        <p:spPr>
          <a:xfrm flipH="1">
            <a:off x="5937636" y="691763"/>
            <a:ext cx="3693382" cy="461665"/>
          </a:xfrm>
          <a:prstGeom prst="rect">
            <a:avLst/>
          </a:prstGeom>
          <a:noFill/>
        </p:spPr>
        <p:txBody>
          <a:bodyPr wrap="square" rtlCol="0">
            <a:spAutoFit/>
          </a:bodyPr>
          <a:lstStyle/>
          <a:p>
            <a:r>
              <a:rPr lang="en-US" sz="2400" b="1" u="sng" dirty="0">
                <a:effectLst>
                  <a:outerShdw blurRad="38100" dist="38100" dir="2700000" algn="tl">
                    <a:srgbClr val="000000">
                      <a:alpha val="43137"/>
                    </a:srgbClr>
                  </a:outerShdw>
                </a:effectLst>
              </a:rPr>
              <a:t>THE REVIEW PANEL</a:t>
            </a:r>
            <a:endParaRPr lang="en-GB" sz="2400" b="1" u="sng" dirty="0">
              <a:effectLst>
                <a:outerShdw blurRad="38100" dist="38100" dir="2700000" algn="tl">
                  <a:srgbClr val="000000">
                    <a:alpha val="43137"/>
                  </a:srgbClr>
                </a:outerShdw>
              </a:effectLst>
            </a:endParaRPr>
          </a:p>
        </p:txBody>
      </p:sp>
      <p:sp>
        <p:nvSpPr>
          <p:cNvPr id="7" name="Rectangle 6">
            <a:extLst>
              <a:ext uri="{FF2B5EF4-FFF2-40B4-BE49-F238E27FC236}">
                <a16:creationId xmlns:a16="http://schemas.microsoft.com/office/drawing/2014/main" id="{94393802-EA9D-4CDD-9129-1AB0D5C808E7}"/>
              </a:ext>
            </a:extLst>
          </p:cNvPr>
          <p:cNvSpPr/>
          <p:nvPr/>
        </p:nvSpPr>
        <p:spPr>
          <a:xfrm>
            <a:off x="956146" y="1899670"/>
            <a:ext cx="3927944" cy="4707863"/>
          </a:xfrm>
          <a:prstGeom prst="rect">
            <a:avLst/>
          </a:prstGeom>
          <a:solidFill>
            <a:srgbClr val="ED813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EEC284DA-EF86-46C7-A6FC-F4D5B915BCAF}"/>
              </a:ext>
            </a:extLst>
          </p:cNvPr>
          <p:cNvSpPr txBox="1"/>
          <p:nvPr/>
        </p:nvSpPr>
        <p:spPr>
          <a:xfrm>
            <a:off x="956146" y="2209774"/>
            <a:ext cx="4100884" cy="4247317"/>
          </a:xfrm>
          <a:prstGeom prst="rect">
            <a:avLst/>
          </a:prstGeom>
          <a:noFill/>
        </p:spPr>
        <p:txBody>
          <a:bodyPr wrap="square" rtlCol="0">
            <a:spAutoFit/>
          </a:bodyPr>
          <a:lstStyle/>
          <a:p>
            <a:r>
              <a:rPr lang="en-US" b="1" u="sng" dirty="0">
                <a:effectLst>
                  <a:outerShdw blurRad="38100" dist="38100" dir="2700000" algn="tl">
                    <a:srgbClr val="000000">
                      <a:alpha val="43137"/>
                    </a:srgbClr>
                  </a:outerShdw>
                </a:effectLst>
              </a:rPr>
              <a:t>DECISION MAKERS</a:t>
            </a:r>
          </a:p>
          <a:p>
            <a:endParaRPr lang="en-US" b="1" u="sng" dirty="0">
              <a:effectLst>
                <a:outerShdw blurRad="38100" dist="38100" dir="2700000" algn="tl">
                  <a:srgbClr val="000000">
                    <a:alpha val="43137"/>
                  </a:srgbClr>
                </a:outerShdw>
              </a:effectLst>
            </a:endParaRPr>
          </a:p>
          <a:p>
            <a:r>
              <a:rPr lang="en-US" b="1" dirty="0">
                <a:effectLst>
                  <a:outerShdw blurRad="38100" dist="38100" dir="2700000" algn="tl">
                    <a:srgbClr val="000000">
                      <a:alpha val="43137"/>
                    </a:srgbClr>
                  </a:outerShdw>
                </a:effectLst>
              </a:rPr>
              <a:t>MANAGEMENT REPRESENTATIVE N</a:t>
            </a:r>
            <a:r>
              <a:rPr lang="en-US" b="1" dirty="0"/>
              <a:t>ormally the </a:t>
            </a:r>
            <a:r>
              <a:rPr lang="en-US" b="1" dirty="0" err="1"/>
              <a:t>HoD</a:t>
            </a:r>
            <a:r>
              <a:rPr lang="en-US" b="1" dirty="0"/>
              <a:t> for the function</a:t>
            </a:r>
          </a:p>
          <a:p>
            <a:endParaRPr lang="en-US" b="1" dirty="0">
              <a:effectLst>
                <a:outerShdw blurRad="38100" dist="38100" dir="2700000" algn="tl">
                  <a:srgbClr val="000000">
                    <a:alpha val="43137"/>
                  </a:srgbClr>
                </a:outerShdw>
              </a:effectLst>
            </a:endParaRPr>
          </a:p>
          <a:p>
            <a:r>
              <a:rPr lang="en-US" b="1" dirty="0">
                <a:effectLst>
                  <a:outerShdw blurRad="38100" dist="38100" dir="2700000" algn="tl">
                    <a:srgbClr val="000000">
                      <a:alpha val="43137"/>
                    </a:srgbClr>
                  </a:outerShdw>
                </a:effectLst>
              </a:rPr>
              <a:t>TRADE UNION REPRESENTATIVE</a:t>
            </a:r>
          </a:p>
          <a:p>
            <a:r>
              <a:rPr lang="en-US" b="1" dirty="0"/>
              <a:t>Unions have agreed that NIPSA will sit </a:t>
            </a:r>
          </a:p>
          <a:p>
            <a:r>
              <a:rPr lang="en-US" b="1" dirty="0"/>
              <a:t>on Matching Panels at this time</a:t>
            </a:r>
          </a:p>
          <a:p>
            <a:endParaRPr lang="en-US" b="1" u="sng" dirty="0">
              <a:effectLst>
                <a:outerShdw blurRad="38100" dist="38100" dir="2700000" algn="tl">
                  <a:srgbClr val="000000">
                    <a:alpha val="43137"/>
                  </a:srgbClr>
                </a:outerShdw>
              </a:effectLst>
            </a:endParaRPr>
          </a:p>
          <a:p>
            <a:r>
              <a:rPr lang="en-US" b="1" u="sng" dirty="0">
                <a:effectLst>
                  <a:outerShdw blurRad="38100" dist="38100" dir="2700000" algn="tl">
                    <a:srgbClr val="000000">
                      <a:alpha val="43137"/>
                    </a:srgbClr>
                  </a:outerShdw>
                </a:effectLst>
              </a:rPr>
              <a:t>ADVISORY/SUPPORT</a:t>
            </a:r>
          </a:p>
          <a:p>
            <a:endParaRPr lang="en-US" b="1" u="sng" dirty="0"/>
          </a:p>
          <a:p>
            <a:r>
              <a:rPr lang="en-US" b="1" dirty="0">
                <a:effectLst>
                  <a:outerShdw blurRad="38100" dist="38100" dir="2700000" algn="tl">
                    <a:srgbClr val="000000">
                      <a:alpha val="43137"/>
                    </a:srgbClr>
                  </a:outerShdw>
                </a:effectLst>
              </a:rPr>
              <a:t>HEAD OF HR OR NOMINATED HR REP</a:t>
            </a:r>
          </a:p>
          <a:p>
            <a:endParaRPr lang="en-US" b="1" dirty="0">
              <a:effectLst>
                <a:outerShdw blurRad="38100" dist="38100" dir="2700000" algn="tl">
                  <a:srgbClr val="000000">
                    <a:alpha val="43137"/>
                  </a:srgbClr>
                </a:outerShdw>
              </a:effectLst>
            </a:endParaRPr>
          </a:p>
          <a:p>
            <a:r>
              <a:rPr lang="en-US" b="1" dirty="0">
                <a:effectLst>
                  <a:outerShdw blurRad="38100" dist="38100" dir="2700000" algn="tl">
                    <a:srgbClr val="000000">
                      <a:alpha val="43137"/>
                    </a:srgbClr>
                  </a:outerShdw>
                </a:effectLst>
              </a:rPr>
              <a:t>SECRETARY TO THE PANEL</a:t>
            </a:r>
          </a:p>
          <a:p>
            <a:r>
              <a:rPr lang="en-US" b="1" dirty="0"/>
              <a:t>Wendy Kernaghan</a:t>
            </a:r>
            <a:endParaRPr lang="en-GB" b="1" dirty="0"/>
          </a:p>
        </p:txBody>
      </p:sp>
      <p:sp>
        <p:nvSpPr>
          <p:cNvPr id="10" name="Rectangle 9">
            <a:extLst>
              <a:ext uri="{FF2B5EF4-FFF2-40B4-BE49-F238E27FC236}">
                <a16:creationId xmlns:a16="http://schemas.microsoft.com/office/drawing/2014/main" id="{37884CC4-DCB7-4139-A6AE-7EAC8B8CF768}"/>
              </a:ext>
            </a:extLst>
          </p:cNvPr>
          <p:cNvSpPr/>
          <p:nvPr/>
        </p:nvSpPr>
        <p:spPr>
          <a:xfrm>
            <a:off x="5820355" y="1958555"/>
            <a:ext cx="3927944" cy="464897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p:txBody>
      </p:sp>
      <p:sp>
        <p:nvSpPr>
          <p:cNvPr id="11" name="TextBox 10">
            <a:extLst>
              <a:ext uri="{FF2B5EF4-FFF2-40B4-BE49-F238E27FC236}">
                <a16:creationId xmlns:a16="http://schemas.microsoft.com/office/drawing/2014/main" id="{694AAB45-6D69-4351-9A37-6EB87C2A381A}"/>
              </a:ext>
            </a:extLst>
          </p:cNvPr>
          <p:cNvSpPr txBox="1"/>
          <p:nvPr/>
        </p:nvSpPr>
        <p:spPr>
          <a:xfrm>
            <a:off x="5937636" y="2146852"/>
            <a:ext cx="3693382" cy="4524315"/>
          </a:xfrm>
          <a:prstGeom prst="rect">
            <a:avLst/>
          </a:prstGeom>
          <a:noFill/>
        </p:spPr>
        <p:txBody>
          <a:bodyPr wrap="square" rtlCol="0">
            <a:spAutoFit/>
          </a:bodyPr>
          <a:lstStyle/>
          <a:p>
            <a:r>
              <a:rPr lang="en-US" b="1" u="sng" dirty="0">
                <a:effectLst>
                  <a:outerShdw blurRad="38100" dist="38100" dir="2700000" algn="tl">
                    <a:srgbClr val="000000">
                      <a:alpha val="43137"/>
                    </a:srgbClr>
                  </a:outerShdw>
                </a:effectLst>
              </a:rPr>
              <a:t>DECISION MAKERS</a:t>
            </a:r>
          </a:p>
          <a:p>
            <a:endParaRPr lang="en-US" b="1" dirty="0">
              <a:effectLst>
                <a:outerShdw blurRad="38100" dist="38100" dir="2700000" algn="tl">
                  <a:srgbClr val="000000">
                    <a:alpha val="43137"/>
                  </a:srgbClr>
                </a:outerShdw>
              </a:effectLst>
            </a:endParaRPr>
          </a:p>
          <a:p>
            <a:r>
              <a:rPr lang="en-US" b="1" dirty="0">
                <a:effectLst>
                  <a:outerShdw blurRad="38100" dist="38100" dir="2700000" algn="tl">
                    <a:srgbClr val="000000">
                      <a:alpha val="43137"/>
                    </a:srgbClr>
                  </a:outerShdw>
                </a:effectLst>
              </a:rPr>
              <a:t>MANAGEMENT REPRESENTATIVE </a:t>
            </a:r>
          </a:p>
          <a:p>
            <a:r>
              <a:rPr lang="en-US" b="1" dirty="0">
                <a:effectLst>
                  <a:outerShdw blurRad="38100" dist="38100" dir="2700000" algn="tl">
                    <a:srgbClr val="000000">
                      <a:alpha val="43137"/>
                    </a:srgbClr>
                  </a:outerShdw>
                </a:effectLst>
              </a:rPr>
              <a:t>A </a:t>
            </a:r>
            <a:r>
              <a:rPr lang="en-US" b="1" dirty="0" err="1">
                <a:effectLst>
                  <a:outerShdw blurRad="38100" dist="38100" dir="2700000" algn="tl">
                    <a:srgbClr val="000000">
                      <a:alpha val="43137"/>
                    </a:srgbClr>
                  </a:outerShdw>
                </a:effectLst>
              </a:rPr>
              <a:t>HoD</a:t>
            </a:r>
            <a:r>
              <a:rPr lang="en-US" b="1" dirty="0">
                <a:effectLst>
                  <a:outerShdw blurRad="38100" dist="38100" dir="2700000" algn="tl">
                    <a:srgbClr val="000000">
                      <a:alpha val="43137"/>
                    </a:srgbClr>
                  </a:outerShdw>
                </a:effectLst>
              </a:rPr>
              <a:t> not previously involved in process</a:t>
            </a:r>
            <a:endParaRPr lang="en-US" b="1" dirty="0"/>
          </a:p>
          <a:p>
            <a:endParaRPr lang="en-US" b="1" dirty="0">
              <a:effectLst>
                <a:outerShdw blurRad="38100" dist="38100" dir="2700000" algn="tl">
                  <a:srgbClr val="000000">
                    <a:alpha val="43137"/>
                  </a:srgbClr>
                </a:outerShdw>
              </a:effectLst>
            </a:endParaRPr>
          </a:p>
          <a:p>
            <a:r>
              <a:rPr lang="en-US" b="1" dirty="0">
                <a:effectLst>
                  <a:outerShdw blurRad="38100" dist="38100" dir="2700000" algn="tl">
                    <a:srgbClr val="000000">
                      <a:alpha val="43137"/>
                    </a:srgbClr>
                  </a:outerShdw>
                </a:effectLst>
              </a:rPr>
              <a:t>TRADE UNION REPRESENTATIVE</a:t>
            </a:r>
          </a:p>
          <a:p>
            <a:r>
              <a:rPr lang="en-US" b="1" dirty="0"/>
              <a:t>Not previously involved in process</a:t>
            </a:r>
          </a:p>
          <a:p>
            <a:endParaRPr lang="en-US" b="1" dirty="0">
              <a:effectLst>
                <a:outerShdw blurRad="38100" dist="38100" dir="2700000" algn="tl">
                  <a:srgbClr val="000000">
                    <a:alpha val="43137"/>
                  </a:srgbClr>
                </a:outerShdw>
              </a:effectLst>
            </a:endParaRPr>
          </a:p>
          <a:p>
            <a:r>
              <a:rPr lang="en-US" b="1" u="sng" dirty="0">
                <a:effectLst>
                  <a:outerShdw blurRad="38100" dist="38100" dir="2700000" algn="tl">
                    <a:srgbClr val="000000">
                      <a:alpha val="43137"/>
                    </a:srgbClr>
                  </a:outerShdw>
                </a:effectLst>
              </a:rPr>
              <a:t>ADVISORY/SUPPORT</a:t>
            </a:r>
          </a:p>
          <a:p>
            <a:endParaRPr lang="en-US" b="1" dirty="0">
              <a:effectLst>
                <a:outerShdw blurRad="38100" dist="38100" dir="2700000" algn="tl">
                  <a:srgbClr val="000000">
                    <a:alpha val="43137"/>
                  </a:srgbClr>
                </a:outerShdw>
              </a:effectLst>
            </a:endParaRPr>
          </a:p>
          <a:p>
            <a:r>
              <a:rPr lang="en-US" b="1" dirty="0">
                <a:effectLst>
                  <a:outerShdw blurRad="38100" dist="38100" dir="2700000" algn="tl">
                    <a:srgbClr val="000000">
                      <a:alpha val="43137"/>
                    </a:srgbClr>
                  </a:outerShdw>
                </a:effectLst>
              </a:rPr>
              <a:t>HEAD OF HR OR NOMINATED HR REP</a:t>
            </a:r>
          </a:p>
          <a:p>
            <a:r>
              <a:rPr lang="en-US" b="1" dirty="0"/>
              <a:t>Not previously involved in process</a:t>
            </a:r>
          </a:p>
          <a:p>
            <a:endParaRPr lang="en-US" b="1" dirty="0"/>
          </a:p>
          <a:p>
            <a:r>
              <a:rPr lang="en-US" b="1" dirty="0">
                <a:effectLst>
                  <a:outerShdw blurRad="38100" dist="38100" dir="2700000" algn="tl">
                    <a:srgbClr val="000000">
                      <a:alpha val="43137"/>
                    </a:srgbClr>
                  </a:outerShdw>
                </a:effectLst>
              </a:rPr>
              <a:t>SECRETARY TO THE PANEL</a:t>
            </a:r>
          </a:p>
          <a:p>
            <a:r>
              <a:rPr lang="en-US" b="1" dirty="0"/>
              <a:t>Wendy Kernaghan</a:t>
            </a:r>
            <a:endParaRPr lang="en-GB" b="1" dirty="0"/>
          </a:p>
        </p:txBody>
      </p:sp>
      <p:sp>
        <p:nvSpPr>
          <p:cNvPr id="3" name="Slide Number Placeholder 2">
            <a:extLst>
              <a:ext uri="{FF2B5EF4-FFF2-40B4-BE49-F238E27FC236}">
                <a16:creationId xmlns:a16="http://schemas.microsoft.com/office/drawing/2014/main" id="{6658AA8D-D096-4F4B-A5DD-11AB616EF1F6}"/>
              </a:ext>
            </a:extLst>
          </p:cNvPr>
          <p:cNvSpPr>
            <a:spLocks noGrp="1"/>
          </p:cNvSpPr>
          <p:nvPr>
            <p:ph type="sldNum" sz="quarter" idx="12"/>
          </p:nvPr>
        </p:nvSpPr>
        <p:spPr/>
        <p:txBody>
          <a:bodyPr/>
          <a:lstStyle/>
          <a:p>
            <a:fld id="{E0D9E71A-7D4A-4B1D-856D-DA4E379846C9}" type="slidenum">
              <a:rPr lang="en-GB" smtClean="0"/>
              <a:t>18</a:t>
            </a:fld>
            <a:endParaRPr lang="en-GB"/>
          </a:p>
        </p:txBody>
      </p:sp>
    </p:spTree>
    <p:extLst>
      <p:ext uri="{BB962C8B-B14F-4D97-AF65-F5344CB8AC3E}">
        <p14:creationId xmlns:p14="http://schemas.microsoft.com/office/powerpoint/2010/main" val="2595792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0B405F4-D9A3-403E-B62B-3333A446E9F6}"/>
              </a:ext>
            </a:extLst>
          </p:cNvPr>
          <p:cNvSpPr/>
          <p:nvPr/>
        </p:nvSpPr>
        <p:spPr>
          <a:xfrm>
            <a:off x="1049572" y="946205"/>
            <a:ext cx="10233329" cy="509678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407561B3-3DF9-4673-837E-8C438BD708A1}"/>
              </a:ext>
            </a:extLst>
          </p:cNvPr>
          <p:cNvSpPr txBox="1"/>
          <p:nvPr/>
        </p:nvSpPr>
        <p:spPr>
          <a:xfrm>
            <a:off x="1335819" y="1375576"/>
            <a:ext cx="9438198" cy="4524315"/>
          </a:xfrm>
          <a:prstGeom prst="rect">
            <a:avLst/>
          </a:prstGeom>
          <a:noFill/>
        </p:spPr>
        <p:txBody>
          <a:bodyPr wrap="square" rtlCol="0">
            <a:spAutoFit/>
          </a:bodyPr>
          <a:lstStyle/>
          <a:p>
            <a:pPr algn="ctr"/>
            <a:r>
              <a:rPr lang="en-US" sz="2400" dirty="0"/>
              <a:t>IF YOU HAVE ANY QUESTIONS PLEASE SEND THEM BY EMAIL TO </a:t>
            </a:r>
          </a:p>
          <a:p>
            <a:pPr algn="ctr"/>
            <a:r>
              <a:rPr lang="en-US" sz="2400" dirty="0"/>
              <a:t>WENDY KERNAGHAN </a:t>
            </a:r>
          </a:p>
          <a:p>
            <a:pPr algn="ctr"/>
            <a:endParaRPr lang="en-US" sz="2400" dirty="0">
              <a:hlinkClick r:id="rId2"/>
            </a:endParaRPr>
          </a:p>
          <a:p>
            <a:pPr algn="ctr"/>
            <a:r>
              <a:rPr lang="en-US" sz="2400" dirty="0">
                <a:hlinkClick r:id="rId3"/>
              </a:rPr>
              <a:t>wendy.kernaghan@armaghbanbridgecraigavon.gov.uk</a:t>
            </a:r>
            <a:endParaRPr lang="en-US" sz="2400" dirty="0"/>
          </a:p>
          <a:p>
            <a:pPr algn="ctr"/>
            <a:endParaRPr lang="en-US" sz="2400" dirty="0"/>
          </a:p>
          <a:p>
            <a:pPr algn="ctr"/>
            <a:endParaRPr lang="en-US" sz="2400" dirty="0"/>
          </a:p>
          <a:p>
            <a:pPr algn="ctr"/>
            <a:r>
              <a:rPr lang="en-US" sz="2400" dirty="0"/>
              <a:t>WE WILL ENDEAVOUR TO ANSWER YOUR QUERIES AS QUICKLY AS POSSIBLE</a:t>
            </a:r>
          </a:p>
          <a:p>
            <a:pPr algn="ctr"/>
            <a:endParaRPr lang="en-US" sz="2400" dirty="0"/>
          </a:p>
          <a:p>
            <a:pPr algn="ctr"/>
            <a:r>
              <a:rPr lang="en-US" sz="2400" dirty="0"/>
              <a:t>DON’T FORGET TO REGULARLY CHECK THE HR SECTION OF THE INTRANET FOR FURTHER INFORMATION ON AWARENESS SESSIONS AND OTHER IMPORTANT MATCHING INFORMATION</a:t>
            </a:r>
            <a:endParaRPr lang="en-GB" sz="2800" dirty="0"/>
          </a:p>
        </p:txBody>
      </p:sp>
      <p:sp>
        <p:nvSpPr>
          <p:cNvPr id="4" name="Slide Number Placeholder 3">
            <a:extLst>
              <a:ext uri="{FF2B5EF4-FFF2-40B4-BE49-F238E27FC236}">
                <a16:creationId xmlns:a16="http://schemas.microsoft.com/office/drawing/2014/main" id="{262CA2AC-E2A4-404F-868A-B4AAC8537568}"/>
              </a:ext>
            </a:extLst>
          </p:cNvPr>
          <p:cNvSpPr>
            <a:spLocks noGrp="1"/>
          </p:cNvSpPr>
          <p:nvPr>
            <p:ph type="sldNum" sz="quarter" idx="12"/>
          </p:nvPr>
        </p:nvSpPr>
        <p:spPr/>
        <p:txBody>
          <a:bodyPr/>
          <a:lstStyle/>
          <a:p>
            <a:fld id="{E0D9E71A-7D4A-4B1D-856D-DA4E379846C9}" type="slidenum">
              <a:rPr lang="en-GB" smtClean="0"/>
              <a:t>19</a:t>
            </a:fld>
            <a:endParaRPr lang="en-GB"/>
          </a:p>
        </p:txBody>
      </p:sp>
    </p:spTree>
    <p:extLst>
      <p:ext uri="{BB962C8B-B14F-4D97-AF65-F5344CB8AC3E}">
        <p14:creationId xmlns:p14="http://schemas.microsoft.com/office/powerpoint/2010/main" val="1139160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descr="A close up of a logo&#10;&#10;Description generated with high confidence">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BB1BD32-2F5C-47D0-A432-083731D67059}"/>
              </a:ext>
            </a:extLst>
          </p:cNvPr>
          <p:cNvSpPr>
            <a:spLocks noGrp="1"/>
          </p:cNvSpPr>
          <p:nvPr>
            <p:ph type="title"/>
          </p:nvPr>
        </p:nvSpPr>
        <p:spPr>
          <a:xfrm>
            <a:off x="640079" y="2053641"/>
            <a:ext cx="3669161" cy="2760098"/>
          </a:xfrm>
        </p:spPr>
        <p:txBody>
          <a:bodyPr>
            <a:normAutofit/>
          </a:bodyPr>
          <a:lstStyle/>
          <a:p>
            <a:r>
              <a:rPr lang="en-US" b="1" u="sng">
                <a:solidFill>
                  <a:srgbClr val="FFFFFF"/>
                </a:solidFill>
                <a:effectLst>
                  <a:outerShdw blurRad="38100" dist="38100" dir="2700000" algn="tl">
                    <a:srgbClr val="000000">
                      <a:alpha val="43137"/>
                    </a:srgbClr>
                  </a:outerShdw>
                </a:effectLst>
              </a:rPr>
              <a:t>Background and Progress</a:t>
            </a:r>
            <a:endParaRPr lang="en-GB" b="1" u="sng">
              <a:solidFill>
                <a:srgbClr val="FFFFFF"/>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8DFF99D8-FF45-4A22-B24C-E60A8FF2544D}"/>
              </a:ext>
            </a:extLst>
          </p:cNvPr>
          <p:cNvSpPr>
            <a:spLocks noGrp="1"/>
          </p:cNvSpPr>
          <p:nvPr>
            <p:ph idx="1"/>
          </p:nvPr>
        </p:nvSpPr>
        <p:spPr>
          <a:xfrm>
            <a:off x="5709036" y="801866"/>
            <a:ext cx="5687621" cy="5230634"/>
          </a:xfrm>
        </p:spPr>
        <p:txBody>
          <a:bodyPr anchor="ctr">
            <a:normAutofit fontScale="92500" lnSpcReduction="20000"/>
          </a:bodyPr>
          <a:lstStyle/>
          <a:p>
            <a:pPr marL="0" indent="0">
              <a:buNone/>
            </a:pPr>
            <a:r>
              <a:rPr lang="en-US" dirty="0">
                <a:solidFill>
                  <a:srgbClr val="000000"/>
                </a:solidFill>
              </a:rPr>
              <a:t>The following procedure is a joint approach with Trade Unions to the implementation of the agreed Matching Protocol.</a:t>
            </a:r>
          </a:p>
          <a:p>
            <a:pPr marL="0" indent="0">
              <a:buNone/>
            </a:pPr>
            <a:endParaRPr lang="en-US" sz="2200" dirty="0">
              <a:solidFill>
                <a:srgbClr val="000000"/>
              </a:solidFill>
            </a:endParaRPr>
          </a:p>
          <a:p>
            <a:r>
              <a:rPr lang="en-US" sz="2200" dirty="0">
                <a:solidFill>
                  <a:srgbClr val="000000"/>
                </a:solidFill>
              </a:rPr>
              <a:t>The process is complex and working jointly with Trade Unions we have tried to address issues as they have arisen in order to reduce lengthy delays in the process once it commences.</a:t>
            </a:r>
          </a:p>
          <a:p>
            <a:r>
              <a:rPr lang="en-US" sz="2200" dirty="0">
                <a:solidFill>
                  <a:srgbClr val="000000"/>
                </a:solidFill>
              </a:rPr>
              <a:t>The agreed process is based on the Public Service Commission’s ‘</a:t>
            </a:r>
            <a:r>
              <a:rPr lang="en-US" sz="2200" i="1" dirty="0">
                <a:solidFill>
                  <a:srgbClr val="000000"/>
                </a:solidFill>
              </a:rPr>
              <a:t>Guiding Principles’</a:t>
            </a:r>
            <a:r>
              <a:rPr lang="en-US" sz="2200" dirty="0">
                <a:solidFill>
                  <a:srgbClr val="000000"/>
                </a:solidFill>
              </a:rPr>
              <a:t>, the Local Government Reform Joint Forum’s ‘</a:t>
            </a:r>
            <a:r>
              <a:rPr lang="en-US" sz="2200" i="1" dirty="0">
                <a:solidFill>
                  <a:srgbClr val="000000"/>
                </a:solidFill>
              </a:rPr>
              <a:t>Procedure for the Filling of Posts in the New Council Structures’  </a:t>
            </a:r>
            <a:r>
              <a:rPr lang="en-US" sz="2200" dirty="0">
                <a:solidFill>
                  <a:srgbClr val="000000"/>
                </a:solidFill>
              </a:rPr>
              <a:t>and the Council’s agreed Protocol Document with supporting appendices.</a:t>
            </a:r>
          </a:p>
          <a:p>
            <a:r>
              <a:rPr lang="en-US" sz="2200" dirty="0">
                <a:solidFill>
                  <a:srgbClr val="000000"/>
                </a:solidFill>
              </a:rPr>
              <a:t>The following slides are to enable employees to  better understand how the matching process works.</a:t>
            </a:r>
          </a:p>
          <a:p>
            <a:pPr marL="0" indent="0">
              <a:buNone/>
            </a:pPr>
            <a:endParaRPr lang="en-US" sz="2200" dirty="0">
              <a:solidFill>
                <a:srgbClr val="000000"/>
              </a:solidFill>
            </a:endParaRPr>
          </a:p>
        </p:txBody>
      </p:sp>
      <p:sp>
        <p:nvSpPr>
          <p:cNvPr id="4" name="Slide Number Placeholder 3">
            <a:extLst>
              <a:ext uri="{FF2B5EF4-FFF2-40B4-BE49-F238E27FC236}">
                <a16:creationId xmlns:a16="http://schemas.microsoft.com/office/drawing/2014/main" id="{C4A40966-2421-4C8C-8BF9-D4816A80D85F}"/>
              </a:ext>
            </a:extLst>
          </p:cNvPr>
          <p:cNvSpPr>
            <a:spLocks noGrp="1"/>
          </p:cNvSpPr>
          <p:nvPr>
            <p:ph type="sldNum" sz="quarter" idx="12"/>
          </p:nvPr>
        </p:nvSpPr>
        <p:spPr/>
        <p:txBody>
          <a:bodyPr/>
          <a:lstStyle/>
          <a:p>
            <a:fld id="{E0D9E71A-7D4A-4B1D-856D-DA4E379846C9}" type="slidenum">
              <a:rPr lang="en-GB" smtClean="0"/>
              <a:t>2</a:t>
            </a:fld>
            <a:endParaRPr lang="en-GB"/>
          </a:p>
        </p:txBody>
      </p:sp>
    </p:spTree>
    <p:extLst>
      <p:ext uri="{BB962C8B-B14F-4D97-AF65-F5344CB8AC3E}">
        <p14:creationId xmlns:p14="http://schemas.microsoft.com/office/powerpoint/2010/main" val="2831524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close up of a logo&#10;&#10;Description generated with high confidence">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F2A10E4-6DBF-475A-8F9C-68C7F6A81AD4}"/>
              </a:ext>
            </a:extLst>
          </p:cNvPr>
          <p:cNvSpPr>
            <a:spLocks noGrp="1"/>
          </p:cNvSpPr>
          <p:nvPr>
            <p:ph type="title"/>
          </p:nvPr>
        </p:nvSpPr>
        <p:spPr>
          <a:xfrm>
            <a:off x="640079" y="2053641"/>
            <a:ext cx="3669161" cy="2760098"/>
          </a:xfrm>
        </p:spPr>
        <p:txBody>
          <a:bodyPr>
            <a:normAutofit/>
          </a:bodyPr>
          <a:lstStyle/>
          <a:p>
            <a:r>
              <a:rPr lang="en-US" sz="3400" b="1" u="sng">
                <a:solidFill>
                  <a:srgbClr val="FFFFFF"/>
                </a:solidFill>
                <a:effectLst>
                  <a:outerShdw blurRad="38100" dist="38100" dir="2700000" algn="tl">
                    <a:srgbClr val="000000">
                      <a:alpha val="43137"/>
                    </a:srgbClr>
                  </a:outerShdw>
                </a:effectLst>
              </a:rPr>
              <a:t>Complexities/Issues </a:t>
            </a:r>
            <a:endParaRPr lang="en-GB" sz="3400" b="1" u="sng">
              <a:solidFill>
                <a:srgbClr val="FFFFFF"/>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0521C48-09C6-4335-818F-9E52BC44C0FB}"/>
              </a:ext>
            </a:extLst>
          </p:cNvPr>
          <p:cNvSpPr>
            <a:spLocks noGrp="1"/>
          </p:cNvSpPr>
          <p:nvPr>
            <p:ph idx="1"/>
          </p:nvPr>
        </p:nvSpPr>
        <p:spPr>
          <a:xfrm>
            <a:off x="6082111" y="101600"/>
            <a:ext cx="5319973" cy="6388100"/>
          </a:xfrm>
        </p:spPr>
        <p:txBody>
          <a:bodyPr anchor="ctr">
            <a:normAutofit fontScale="92500" lnSpcReduction="20000"/>
          </a:bodyPr>
          <a:lstStyle/>
          <a:p>
            <a:pPr marL="457200" lvl="1" indent="0">
              <a:buNone/>
            </a:pPr>
            <a:endParaRPr lang="en-US" sz="2000" dirty="0">
              <a:solidFill>
                <a:srgbClr val="000000"/>
              </a:solidFill>
            </a:endParaRPr>
          </a:p>
          <a:p>
            <a:pPr marL="457200" lvl="1" indent="0">
              <a:buNone/>
            </a:pPr>
            <a:endParaRPr lang="en-US" b="1" dirty="0">
              <a:solidFill>
                <a:srgbClr val="000000"/>
              </a:solidFill>
            </a:endParaRPr>
          </a:p>
          <a:p>
            <a:pPr marL="457200" lvl="1" indent="0">
              <a:buNone/>
            </a:pPr>
            <a:endParaRPr lang="en-US" b="1" dirty="0">
              <a:solidFill>
                <a:srgbClr val="000000"/>
              </a:solidFill>
            </a:endParaRPr>
          </a:p>
          <a:p>
            <a:pPr marL="457200" lvl="1" indent="0">
              <a:buNone/>
            </a:pPr>
            <a:r>
              <a:rPr lang="en-US" b="1" dirty="0">
                <a:solidFill>
                  <a:srgbClr val="000000"/>
                </a:solidFill>
              </a:rPr>
              <a:t>There have been many issues to be addressed during the process of agreeing the process including :-</a:t>
            </a:r>
          </a:p>
          <a:p>
            <a:pPr lvl="1"/>
            <a:endParaRPr lang="en-US" b="1" dirty="0">
              <a:solidFill>
                <a:srgbClr val="000000"/>
              </a:solidFill>
            </a:endParaRPr>
          </a:p>
          <a:p>
            <a:pPr lvl="1"/>
            <a:r>
              <a:rPr lang="en-US" b="1" dirty="0">
                <a:solidFill>
                  <a:srgbClr val="000000"/>
                </a:solidFill>
              </a:rPr>
              <a:t>The different reporting structures across the 3 legacy Councils.</a:t>
            </a:r>
          </a:p>
          <a:p>
            <a:pPr lvl="1"/>
            <a:endParaRPr lang="en-US" b="1" dirty="0">
              <a:solidFill>
                <a:srgbClr val="000000"/>
              </a:solidFill>
            </a:endParaRPr>
          </a:p>
          <a:p>
            <a:pPr lvl="1"/>
            <a:r>
              <a:rPr lang="en-US" b="1" dirty="0">
                <a:solidFill>
                  <a:srgbClr val="000000"/>
                </a:solidFill>
              </a:rPr>
              <a:t>The different job descriptions both in style and content.</a:t>
            </a:r>
          </a:p>
          <a:p>
            <a:pPr lvl="1"/>
            <a:endParaRPr lang="en-US" b="1" dirty="0">
              <a:solidFill>
                <a:srgbClr val="000000"/>
              </a:solidFill>
            </a:endParaRPr>
          </a:p>
          <a:p>
            <a:pPr lvl="1"/>
            <a:r>
              <a:rPr lang="en-US" b="1" dirty="0">
                <a:solidFill>
                  <a:srgbClr val="000000"/>
                </a:solidFill>
              </a:rPr>
              <a:t>Some Single Status appeals still outstanding.</a:t>
            </a:r>
          </a:p>
          <a:p>
            <a:pPr lvl="1"/>
            <a:endParaRPr lang="en-US" b="1" dirty="0">
              <a:solidFill>
                <a:srgbClr val="000000"/>
              </a:solidFill>
            </a:endParaRPr>
          </a:p>
          <a:p>
            <a:pPr lvl="1"/>
            <a:r>
              <a:rPr lang="en-US" b="1" dirty="0">
                <a:solidFill>
                  <a:srgbClr val="000000"/>
                </a:solidFill>
              </a:rPr>
              <a:t>Different approaches to Job Evaluation across the previous Councils.</a:t>
            </a:r>
          </a:p>
          <a:p>
            <a:pPr marL="457200" lvl="1" indent="0">
              <a:buNone/>
            </a:pPr>
            <a:endParaRPr lang="en-US" b="1" dirty="0">
              <a:solidFill>
                <a:srgbClr val="000000"/>
              </a:solidFill>
            </a:endParaRPr>
          </a:p>
          <a:p>
            <a:pPr lvl="1"/>
            <a:r>
              <a:rPr lang="en-US" b="1" dirty="0">
                <a:solidFill>
                  <a:srgbClr val="000000"/>
                </a:solidFill>
              </a:rPr>
              <a:t>Staff taking on additional duties since April 15.</a:t>
            </a:r>
          </a:p>
          <a:p>
            <a:pPr lvl="1"/>
            <a:endParaRPr lang="en-US" b="1" dirty="0">
              <a:solidFill>
                <a:srgbClr val="000000"/>
              </a:solidFill>
            </a:endParaRPr>
          </a:p>
          <a:p>
            <a:pPr lvl="1"/>
            <a:endParaRPr lang="en-US" sz="2000" dirty="0">
              <a:solidFill>
                <a:srgbClr val="000000"/>
              </a:solidFill>
            </a:endParaRPr>
          </a:p>
          <a:p>
            <a:pPr lvl="1"/>
            <a:endParaRPr lang="en-GB" sz="2000" dirty="0">
              <a:solidFill>
                <a:srgbClr val="000000"/>
              </a:solidFill>
            </a:endParaRPr>
          </a:p>
          <a:p>
            <a:endParaRPr lang="en-GB" sz="2000" dirty="0">
              <a:solidFill>
                <a:srgbClr val="000000"/>
              </a:solidFill>
            </a:endParaRPr>
          </a:p>
        </p:txBody>
      </p:sp>
      <p:sp>
        <p:nvSpPr>
          <p:cNvPr id="4" name="Slide Number Placeholder 3">
            <a:extLst>
              <a:ext uri="{FF2B5EF4-FFF2-40B4-BE49-F238E27FC236}">
                <a16:creationId xmlns:a16="http://schemas.microsoft.com/office/drawing/2014/main" id="{D11E255D-AEFF-4AAB-94B4-8107F5376D2A}"/>
              </a:ext>
            </a:extLst>
          </p:cNvPr>
          <p:cNvSpPr>
            <a:spLocks noGrp="1"/>
          </p:cNvSpPr>
          <p:nvPr>
            <p:ph type="sldNum" sz="quarter" idx="12"/>
          </p:nvPr>
        </p:nvSpPr>
        <p:spPr/>
        <p:txBody>
          <a:bodyPr/>
          <a:lstStyle/>
          <a:p>
            <a:fld id="{E0D9E71A-7D4A-4B1D-856D-DA4E379846C9}" type="slidenum">
              <a:rPr lang="en-GB" smtClean="0"/>
              <a:t>3</a:t>
            </a:fld>
            <a:endParaRPr lang="en-GB"/>
          </a:p>
        </p:txBody>
      </p:sp>
    </p:spTree>
    <p:extLst>
      <p:ext uri="{BB962C8B-B14F-4D97-AF65-F5344CB8AC3E}">
        <p14:creationId xmlns:p14="http://schemas.microsoft.com/office/powerpoint/2010/main" val="2135512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close up of a logo&#10;&#10;Description generated with high confidence">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C5DD3FF-4579-410A-8F56-6023B2C255CD}"/>
              </a:ext>
            </a:extLst>
          </p:cNvPr>
          <p:cNvSpPr>
            <a:spLocks noGrp="1"/>
          </p:cNvSpPr>
          <p:nvPr>
            <p:ph type="title"/>
          </p:nvPr>
        </p:nvSpPr>
        <p:spPr>
          <a:xfrm>
            <a:off x="640079" y="2053641"/>
            <a:ext cx="3669161" cy="2760098"/>
          </a:xfrm>
        </p:spPr>
        <p:txBody>
          <a:bodyPr>
            <a:normAutofit/>
          </a:bodyPr>
          <a:lstStyle/>
          <a:p>
            <a:r>
              <a:rPr lang="en-US" sz="3400" b="1" u="sng">
                <a:solidFill>
                  <a:srgbClr val="FFFFFF"/>
                </a:solidFill>
                <a:effectLst>
                  <a:outerShdw blurRad="38100" dist="38100" dir="2700000" algn="tl">
                    <a:srgbClr val="000000">
                      <a:alpha val="43137"/>
                    </a:srgbClr>
                  </a:outerShdw>
                </a:effectLst>
              </a:rPr>
              <a:t>Complexities/Issues ctd</a:t>
            </a:r>
            <a:endParaRPr lang="en-GB" sz="3400">
              <a:solidFill>
                <a:srgbClr val="FFFFFF"/>
              </a:solidFill>
            </a:endParaRPr>
          </a:p>
        </p:txBody>
      </p:sp>
      <p:sp>
        <p:nvSpPr>
          <p:cNvPr id="3" name="Content Placeholder 2">
            <a:extLst>
              <a:ext uri="{FF2B5EF4-FFF2-40B4-BE49-F238E27FC236}">
                <a16:creationId xmlns:a16="http://schemas.microsoft.com/office/drawing/2014/main" id="{CD6335DB-888C-4EBB-8D46-B90F98E9FCB8}"/>
              </a:ext>
            </a:extLst>
          </p:cNvPr>
          <p:cNvSpPr>
            <a:spLocks noGrp="1"/>
          </p:cNvSpPr>
          <p:nvPr>
            <p:ph idx="1"/>
          </p:nvPr>
        </p:nvSpPr>
        <p:spPr>
          <a:xfrm>
            <a:off x="6090574" y="801866"/>
            <a:ext cx="5306084" cy="5230634"/>
          </a:xfrm>
        </p:spPr>
        <p:txBody>
          <a:bodyPr anchor="ctr">
            <a:normAutofit fontScale="92500" lnSpcReduction="20000"/>
          </a:bodyPr>
          <a:lstStyle/>
          <a:p>
            <a:pPr lvl="1"/>
            <a:r>
              <a:rPr lang="en-US" b="1" dirty="0">
                <a:solidFill>
                  <a:srgbClr val="000000"/>
                </a:solidFill>
              </a:rPr>
              <a:t>Staff on long term </a:t>
            </a:r>
            <a:r>
              <a:rPr lang="en-US" b="1" dirty="0" err="1">
                <a:solidFill>
                  <a:srgbClr val="000000"/>
                </a:solidFill>
              </a:rPr>
              <a:t>secondment</a:t>
            </a:r>
            <a:r>
              <a:rPr lang="en-US" b="1" dirty="0">
                <a:solidFill>
                  <a:srgbClr val="000000"/>
                </a:solidFill>
              </a:rPr>
              <a:t>/acting up/fixed term and temporary contracts.</a:t>
            </a:r>
          </a:p>
          <a:p>
            <a:pPr lvl="1"/>
            <a:endParaRPr lang="en-US" b="1" dirty="0">
              <a:solidFill>
                <a:srgbClr val="000000"/>
              </a:solidFill>
            </a:endParaRPr>
          </a:p>
          <a:p>
            <a:pPr lvl="1"/>
            <a:r>
              <a:rPr lang="en-US" b="1" dirty="0">
                <a:solidFill>
                  <a:srgbClr val="000000"/>
                </a:solidFill>
              </a:rPr>
              <a:t>Length of time since Vacancy Controls were introduced. </a:t>
            </a:r>
          </a:p>
          <a:p>
            <a:pPr lvl="1"/>
            <a:endParaRPr lang="en-US" b="1" dirty="0">
              <a:solidFill>
                <a:srgbClr val="000000"/>
              </a:solidFill>
            </a:endParaRPr>
          </a:p>
          <a:p>
            <a:pPr lvl="1"/>
            <a:r>
              <a:rPr lang="en-US" b="1" dirty="0">
                <a:solidFill>
                  <a:srgbClr val="000000"/>
                </a:solidFill>
              </a:rPr>
              <a:t>How to apply form Appendix C (see slide 12 for explanation)</a:t>
            </a:r>
          </a:p>
          <a:p>
            <a:pPr marL="457200" lvl="1" indent="0">
              <a:buNone/>
            </a:pPr>
            <a:endParaRPr lang="en-US" b="1" dirty="0">
              <a:solidFill>
                <a:srgbClr val="000000"/>
              </a:solidFill>
            </a:endParaRPr>
          </a:p>
          <a:p>
            <a:pPr lvl="1"/>
            <a:r>
              <a:rPr lang="en-US" b="1" dirty="0">
                <a:solidFill>
                  <a:srgbClr val="000000"/>
                </a:solidFill>
              </a:rPr>
              <a:t>How to develop a systematic and consistent approach to the Matching Process which can be easily understood and is robust to challenge.</a:t>
            </a:r>
          </a:p>
          <a:p>
            <a:pPr marL="457200" lvl="1" indent="0">
              <a:buNone/>
            </a:pPr>
            <a:endParaRPr lang="en-US" b="1" dirty="0">
              <a:solidFill>
                <a:srgbClr val="000000"/>
              </a:solidFill>
            </a:endParaRPr>
          </a:p>
          <a:p>
            <a:pPr lvl="1"/>
            <a:r>
              <a:rPr lang="en-US" b="1" dirty="0">
                <a:solidFill>
                  <a:srgbClr val="000000"/>
                </a:solidFill>
              </a:rPr>
              <a:t>Ensure equality and fairness and transparency throughout the process.</a:t>
            </a:r>
          </a:p>
          <a:p>
            <a:endParaRPr lang="en-GB" sz="2000" dirty="0">
              <a:solidFill>
                <a:srgbClr val="000000"/>
              </a:solidFill>
            </a:endParaRPr>
          </a:p>
        </p:txBody>
      </p:sp>
      <p:sp>
        <p:nvSpPr>
          <p:cNvPr id="4" name="Slide Number Placeholder 3">
            <a:extLst>
              <a:ext uri="{FF2B5EF4-FFF2-40B4-BE49-F238E27FC236}">
                <a16:creationId xmlns:a16="http://schemas.microsoft.com/office/drawing/2014/main" id="{BCBB61F0-EFF9-43DB-B526-DCA18FBF79D4}"/>
              </a:ext>
            </a:extLst>
          </p:cNvPr>
          <p:cNvSpPr>
            <a:spLocks noGrp="1"/>
          </p:cNvSpPr>
          <p:nvPr>
            <p:ph type="sldNum" sz="quarter" idx="12"/>
          </p:nvPr>
        </p:nvSpPr>
        <p:spPr/>
        <p:txBody>
          <a:bodyPr/>
          <a:lstStyle/>
          <a:p>
            <a:fld id="{E0D9E71A-7D4A-4B1D-856D-DA4E379846C9}" type="slidenum">
              <a:rPr lang="en-GB" smtClean="0"/>
              <a:t>4</a:t>
            </a:fld>
            <a:endParaRPr lang="en-GB"/>
          </a:p>
        </p:txBody>
      </p:sp>
    </p:spTree>
    <p:extLst>
      <p:ext uri="{BB962C8B-B14F-4D97-AF65-F5344CB8AC3E}">
        <p14:creationId xmlns:p14="http://schemas.microsoft.com/office/powerpoint/2010/main" val="144851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F6E65A2E-79A8-4183-A7D0-FE9789D53D22}"/>
              </a:ext>
            </a:extLst>
          </p:cNvPr>
          <p:cNvGraphicFramePr/>
          <p:nvPr>
            <p:extLst>
              <p:ext uri="{D42A27DB-BD31-4B8C-83A1-F6EECF244321}">
                <p14:modId xmlns:p14="http://schemas.microsoft.com/office/powerpoint/2010/main" val="1019371573"/>
              </p:ext>
            </p:extLst>
          </p:nvPr>
        </p:nvGraphicFramePr>
        <p:xfrm>
          <a:off x="480767" y="1781666"/>
          <a:ext cx="11321591" cy="4694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C3E01CAD-6417-44AD-9305-F43AF3A0C0A1}"/>
              </a:ext>
            </a:extLst>
          </p:cNvPr>
          <p:cNvSpPr txBox="1"/>
          <p:nvPr/>
        </p:nvSpPr>
        <p:spPr>
          <a:xfrm>
            <a:off x="1621410" y="490194"/>
            <a:ext cx="9502219" cy="646331"/>
          </a:xfrm>
          <a:prstGeom prst="rect">
            <a:avLst/>
          </a:prstGeom>
          <a:noFill/>
        </p:spPr>
        <p:txBody>
          <a:bodyPr wrap="square" rtlCol="0">
            <a:spAutoFit/>
          </a:bodyPr>
          <a:lstStyle/>
          <a:p>
            <a:r>
              <a:rPr lang="en-US" sz="3600" dirty="0">
                <a:solidFill>
                  <a:schemeClr val="accent6">
                    <a:lumMod val="75000"/>
                  </a:schemeClr>
                </a:solidFill>
              </a:rPr>
              <a:t>THE STEPPED APPROACH TO MATCHING PROCESS</a:t>
            </a:r>
          </a:p>
        </p:txBody>
      </p:sp>
      <p:sp>
        <p:nvSpPr>
          <p:cNvPr id="7" name="TextBox 6">
            <a:extLst>
              <a:ext uri="{FF2B5EF4-FFF2-40B4-BE49-F238E27FC236}">
                <a16:creationId xmlns:a16="http://schemas.microsoft.com/office/drawing/2014/main" id="{85BC9A68-0285-4970-B0B1-0E1C6FD27E66}"/>
              </a:ext>
            </a:extLst>
          </p:cNvPr>
          <p:cNvSpPr txBox="1"/>
          <p:nvPr/>
        </p:nvSpPr>
        <p:spPr>
          <a:xfrm>
            <a:off x="262393" y="1348033"/>
            <a:ext cx="11719075" cy="338554"/>
          </a:xfrm>
          <a:prstGeom prst="rect">
            <a:avLst/>
          </a:prstGeom>
          <a:noFill/>
        </p:spPr>
        <p:txBody>
          <a:bodyPr wrap="square" rtlCol="0">
            <a:spAutoFit/>
          </a:bodyPr>
          <a:lstStyle/>
          <a:p>
            <a:r>
              <a:rPr lang="en-US" sz="1600" b="1" u="sng" dirty="0">
                <a:effectLst>
                  <a:outerShdw blurRad="38100" dist="38100" dir="2700000" algn="tl">
                    <a:srgbClr val="000000">
                      <a:alpha val="43137"/>
                    </a:srgbClr>
                  </a:outerShdw>
                </a:effectLst>
              </a:rPr>
              <a:t>These are the steps in the Protocol Document agreed by Unions and The Procedure for the filling of Posts in the New Council Structures</a:t>
            </a:r>
            <a:endParaRPr lang="en-GB" sz="1600" b="1" u="sng" dirty="0">
              <a:effectLst>
                <a:outerShdw blurRad="38100" dist="38100" dir="2700000" algn="tl">
                  <a:srgbClr val="000000">
                    <a:alpha val="43137"/>
                  </a:srgbClr>
                </a:outerShdw>
              </a:effectLst>
            </a:endParaRPr>
          </a:p>
        </p:txBody>
      </p:sp>
      <p:sp>
        <p:nvSpPr>
          <p:cNvPr id="2" name="Slide Number Placeholder 1">
            <a:extLst>
              <a:ext uri="{FF2B5EF4-FFF2-40B4-BE49-F238E27FC236}">
                <a16:creationId xmlns:a16="http://schemas.microsoft.com/office/drawing/2014/main" id="{E31B5205-209F-4143-805D-2406CBBD0475}"/>
              </a:ext>
            </a:extLst>
          </p:cNvPr>
          <p:cNvSpPr>
            <a:spLocks noGrp="1"/>
          </p:cNvSpPr>
          <p:nvPr>
            <p:ph type="sldNum" sz="quarter" idx="12"/>
          </p:nvPr>
        </p:nvSpPr>
        <p:spPr/>
        <p:txBody>
          <a:bodyPr/>
          <a:lstStyle/>
          <a:p>
            <a:fld id="{E0D9E71A-7D4A-4B1D-856D-DA4E379846C9}" type="slidenum">
              <a:rPr lang="en-GB" smtClean="0"/>
              <a:t>5</a:t>
            </a:fld>
            <a:endParaRPr lang="en-GB"/>
          </a:p>
        </p:txBody>
      </p:sp>
    </p:spTree>
    <p:extLst>
      <p:ext uri="{BB962C8B-B14F-4D97-AF65-F5344CB8AC3E}">
        <p14:creationId xmlns:p14="http://schemas.microsoft.com/office/powerpoint/2010/main" val="122187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51F90FC-E24F-45BF-8054-18E535243BB8}"/>
              </a:ext>
            </a:extLst>
          </p:cNvPr>
          <p:cNvSpPr txBox="1"/>
          <p:nvPr/>
        </p:nvSpPr>
        <p:spPr>
          <a:xfrm>
            <a:off x="4795520" y="2170411"/>
            <a:ext cx="3291840" cy="579120"/>
          </a:xfrm>
          <a:prstGeom prst="rect">
            <a:avLst/>
          </a:prstGeom>
          <a:noFill/>
        </p:spPr>
        <p:txBody>
          <a:bodyPr wrap="square" rtlCol="0">
            <a:spAutoFit/>
          </a:bodyPr>
          <a:lstStyle/>
          <a:p>
            <a:endParaRPr lang="en-GB" dirty="0"/>
          </a:p>
        </p:txBody>
      </p:sp>
      <p:sp>
        <p:nvSpPr>
          <p:cNvPr id="17" name="Flowchart: Connector 16">
            <a:extLst>
              <a:ext uri="{FF2B5EF4-FFF2-40B4-BE49-F238E27FC236}">
                <a16:creationId xmlns:a16="http://schemas.microsoft.com/office/drawing/2014/main" id="{A06F0629-A472-455A-BD86-646C12361FC5}"/>
              </a:ext>
            </a:extLst>
          </p:cNvPr>
          <p:cNvSpPr/>
          <p:nvPr/>
        </p:nvSpPr>
        <p:spPr>
          <a:xfrm>
            <a:off x="4297885" y="1496900"/>
            <a:ext cx="1838960" cy="1073109"/>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CONSULT</a:t>
            </a:r>
          </a:p>
          <a:p>
            <a:pPr algn="ctr"/>
            <a:r>
              <a:rPr lang="en-US" dirty="0"/>
              <a:t>Step 1</a:t>
            </a:r>
            <a:endParaRPr lang="en-GB" dirty="0"/>
          </a:p>
        </p:txBody>
      </p:sp>
      <p:sp>
        <p:nvSpPr>
          <p:cNvPr id="18" name="Flowchart: Connector 17">
            <a:extLst>
              <a:ext uri="{FF2B5EF4-FFF2-40B4-BE49-F238E27FC236}">
                <a16:creationId xmlns:a16="http://schemas.microsoft.com/office/drawing/2014/main" id="{58657378-DE0C-4375-9687-7A75CB810E05}"/>
              </a:ext>
            </a:extLst>
          </p:cNvPr>
          <p:cNvSpPr/>
          <p:nvPr/>
        </p:nvSpPr>
        <p:spPr>
          <a:xfrm>
            <a:off x="1453714" y="1206890"/>
            <a:ext cx="1875791" cy="1018899"/>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DESIGN STRUCTURE</a:t>
            </a:r>
          </a:p>
          <a:p>
            <a:pPr algn="ctr"/>
            <a:r>
              <a:rPr lang="en-US" dirty="0"/>
              <a:t>Step 1</a:t>
            </a:r>
            <a:endParaRPr lang="en-GB" dirty="0"/>
          </a:p>
        </p:txBody>
      </p:sp>
      <p:sp>
        <p:nvSpPr>
          <p:cNvPr id="19" name="Flowchart: Connector 18">
            <a:extLst>
              <a:ext uri="{FF2B5EF4-FFF2-40B4-BE49-F238E27FC236}">
                <a16:creationId xmlns:a16="http://schemas.microsoft.com/office/drawing/2014/main" id="{959C617B-C2F7-4FD4-B145-5136464B03F5}"/>
              </a:ext>
            </a:extLst>
          </p:cNvPr>
          <p:cNvSpPr/>
          <p:nvPr/>
        </p:nvSpPr>
        <p:spPr>
          <a:xfrm>
            <a:off x="7095005" y="923321"/>
            <a:ext cx="1838960" cy="1018899"/>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WRITE JDs</a:t>
            </a:r>
          </a:p>
          <a:p>
            <a:pPr algn="ctr"/>
            <a:r>
              <a:rPr lang="en-US" dirty="0"/>
              <a:t>Step 1</a:t>
            </a:r>
            <a:endParaRPr lang="en-GB" dirty="0"/>
          </a:p>
        </p:txBody>
      </p:sp>
      <p:sp>
        <p:nvSpPr>
          <p:cNvPr id="20" name="Flowchart: Connector 19">
            <a:extLst>
              <a:ext uri="{FF2B5EF4-FFF2-40B4-BE49-F238E27FC236}">
                <a16:creationId xmlns:a16="http://schemas.microsoft.com/office/drawing/2014/main" id="{948B79A9-7F49-4A0A-8832-C81C197F1DD9}"/>
              </a:ext>
            </a:extLst>
          </p:cNvPr>
          <p:cNvSpPr/>
          <p:nvPr/>
        </p:nvSpPr>
        <p:spPr>
          <a:xfrm>
            <a:off x="1383684" y="3118262"/>
            <a:ext cx="1838960" cy="1341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DETERMINE ELIGIBILITY</a:t>
            </a:r>
          </a:p>
          <a:p>
            <a:pPr algn="ctr"/>
            <a:r>
              <a:rPr lang="en-US" dirty="0">
                <a:effectLst>
                  <a:outerShdw blurRad="38100" dist="38100" dir="2700000" algn="tl">
                    <a:srgbClr val="000000">
                      <a:alpha val="43137"/>
                    </a:srgbClr>
                  </a:outerShdw>
                </a:effectLst>
              </a:rPr>
              <a:t>Step 2</a:t>
            </a:r>
            <a:endParaRPr lang="en-GB" dirty="0">
              <a:effectLst>
                <a:outerShdw blurRad="38100" dist="38100" dir="2700000" algn="tl">
                  <a:srgbClr val="000000">
                    <a:alpha val="43137"/>
                  </a:srgbClr>
                </a:outerShdw>
              </a:effectLst>
            </a:endParaRPr>
          </a:p>
        </p:txBody>
      </p:sp>
      <p:sp>
        <p:nvSpPr>
          <p:cNvPr id="21" name="Flowchart: Connector 20">
            <a:extLst>
              <a:ext uri="{FF2B5EF4-FFF2-40B4-BE49-F238E27FC236}">
                <a16:creationId xmlns:a16="http://schemas.microsoft.com/office/drawing/2014/main" id="{6A6F6F60-AE20-4E80-8800-D4E55597C660}"/>
              </a:ext>
            </a:extLst>
          </p:cNvPr>
          <p:cNvSpPr/>
          <p:nvPr/>
        </p:nvSpPr>
        <p:spPr>
          <a:xfrm>
            <a:off x="8451309" y="4514740"/>
            <a:ext cx="3520499" cy="2013833"/>
          </a:xfrm>
          <a:prstGeom prst="flowChartConnector">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C00000"/>
                </a:solidFill>
              </a:rPr>
              <a:t>APPOINTMENT</a:t>
            </a:r>
          </a:p>
          <a:p>
            <a:pPr algn="ctr"/>
            <a:r>
              <a:rPr lang="en-US" dirty="0">
                <a:solidFill>
                  <a:schemeClr val="tx1"/>
                </a:solidFill>
              </a:rPr>
              <a:t>either by direct appointment or through ring fence competition</a:t>
            </a:r>
            <a:endParaRPr lang="en-GB" dirty="0">
              <a:solidFill>
                <a:schemeClr val="tx1"/>
              </a:solidFill>
            </a:endParaRPr>
          </a:p>
        </p:txBody>
      </p:sp>
      <p:sp>
        <p:nvSpPr>
          <p:cNvPr id="22" name="Flowchart: Connector 21">
            <a:extLst>
              <a:ext uri="{FF2B5EF4-FFF2-40B4-BE49-F238E27FC236}">
                <a16:creationId xmlns:a16="http://schemas.microsoft.com/office/drawing/2014/main" id="{21E5D5FA-2167-48F7-9ABE-87AF247A95CE}"/>
              </a:ext>
            </a:extLst>
          </p:cNvPr>
          <p:cNvSpPr/>
          <p:nvPr/>
        </p:nvSpPr>
        <p:spPr>
          <a:xfrm>
            <a:off x="9990204" y="1421957"/>
            <a:ext cx="1838960" cy="1128666"/>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EVALUATE JDs</a:t>
            </a:r>
          </a:p>
          <a:p>
            <a:pPr algn="ctr"/>
            <a:r>
              <a:rPr lang="en-US" dirty="0"/>
              <a:t>Step 1</a:t>
            </a:r>
            <a:endParaRPr lang="en-GB" dirty="0"/>
          </a:p>
        </p:txBody>
      </p:sp>
      <p:sp>
        <p:nvSpPr>
          <p:cNvPr id="23" name="Flowchart: Connector 22">
            <a:extLst>
              <a:ext uri="{FF2B5EF4-FFF2-40B4-BE49-F238E27FC236}">
                <a16:creationId xmlns:a16="http://schemas.microsoft.com/office/drawing/2014/main" id="{4F249E77-32B4-43DF-B3D8-2B466EF058D7}"/>
              </a:ext>
            </a:extLst>
          </p:cNvPr>
          <p:cNvSpPr/>
          <p:nvPr/>
        </p:nvSpPr>
        <p:spPr>
          <a:xfrm rot="206094">
            <a:off x="9088167" y="2821093"/>
            <a:ext cx="1838960" cy="1215813"/>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CONSULT</a:t>
            </a:r>
            <a:endParaRPr lang="en-GB" dirty="0"/>
          </a:p>
        </p:txBody>
      </p:sp>
      <p:sp>
        <p:nvSpPr>
          <p:cNvPr id="24" name="Flowchart: Connector 23">
            <a:extLst>
              <a:ext uri="{FF2B5EF4-FFF2-40B4-BE49-F238E27FC236}">
                <a16:creationId xmlns:a16="http://schemas.microsoft.com/office/drawing/2014/main" id="{7A654843-D97D-4338-99DE-E0C5579874AF}"/>
              </a:ext>
            </a:extLst>
          </p:cNvPr>
          <p:cNvSpPr/>
          <p:nvPr/>
        </p:nvSpPr>
        <p:spPr>
          <a:xfrm>
            <a:off x="2103120" y="5391428"/>
            <a:ext cx="1838960" cy="1341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MATCHING PROCESS</a:t>
            </a:r>
          </a:p>
          <a:p>
            <a:pPr algn="ctr"/>
            <a:r>
              <a:rPr lang="en-US" dirty="0"/>
              <a:t>Step 2</a:t>
            </a:r>
            <a:endParaRPr lang="en-GB" dirty="0"/>
          </a:p>
        </p:txBody>
      </p:sp>
      <p:sp>
        <p:nvSpPr>
          <p:cNvPr id="25" name="Flowchart: Connector 24">
            <a:extLst>
              <a:ext uri="{FF2B5EF4-FFF2-40B4-BE49-F238E27FC236}">
                <a16:creationId xmlns:a16="http://schemas.microsoft.com/office/drawing/2014/main" id="{A64B6E6A-221A-431E-ABE8-41281DD1E428}"/>
              </a:ext>
            </a:extLst>
          </p:cNvPr>
          <p:cNvSpPr/>
          <p:nvPr/>
        </p:nvSpPr>
        <p:spPr>
          <a:xfrm>
            <a:off x="-21068" y="4180537"/>
            <a:ext cx="1838960" cy="1341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REVIEW PERIOD</a:t>
            </a:r>
          </a:p>
          <a:p>
            <a:pPr algn="ctr"/>
            <a:r>
              <a:rPr lang="en-US" dirty="0"/>
              <a:t>Step 2</a:t>
            </a:r>
            <a:endParaRPr lang="en-GB" dirty="0"/>
          </a:p>
        </p:txBody>
      </p:sp>
      <p:pic>
        <p:nvPicPr>
          <p:cNvPr id="27" name="Graphic 26" descr="Arrow: Straight">
            <a:extLst>
              <a:ext uri="{FF2B5EF4-FFF2-40B4-BE49-F238E27FC236}">
                <a16:creationId xmlns:a16="http://schemas.microsoft.com/office/drawing/2014/main" id="{C5ADFB31-228D-4761-84D7-455F6A384431}"/>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1527545">
            <a:off x="3370051" y="1498737"/>
            <a:ext cx="914400" cy="914400"/>
          </a:xfrm>
          <a:prstGeom prst="rect">
            <a:avLst/>
          </a:prstGeom>
        </p:spPr>
      </p:pic>
      <p:sp>
        <p:nvSpPr>
          <p:cNvPr id="30" name="Rectangle 29">
            <a:extLst>
              <a:ext uri="{FF2B5EF4-FFF2-40B4-BE49-F238E27FC236}">
                <a16:creationId xmlns:a16="http://schemas.microsoft.com/office/drawing/2014/main" id="{A879F972-56AB-4105-9D27-20451A6C901F}"/>
              </a:ext>
            </a:extLst>
          </p:cNvPr>
          <p:cNvSpPr/>
          <p:nvPr/>
        </p:nvSpPr>
        <p:spPr>
          <a:xfrm>
            <a:off x="3103835" y="2967335"/>
            <a:ext cx="5984332" cy="923330"/>
          </a:xfrm>
          <a:prstGeom prst="rect">
            <a:avLst/>
          </a:prstGeom>
          <a:noFill/>
        </p:spPr>
        <p:txBody>
          <a:bodyPr wrap="none" lIns="91440" tIns="45720" rIns="91440" bIns="45720">
            <a:spAutoFit/>
          </a:bodyPr>
          <a:lstStyle/>
          <a:p>
            <a:pPr algn="ctr"/>
            <a:r>
              <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MATCHING PROCESS</a:t>
            </a:r>
            <a:endParaRPr lang="en-GB"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pic>
        <p:nvPicPr>
          <p:cNvPr id="32" name="Graphic 31" descr="Arrow: Slight curve">
            <a:extLst>
              <a:ext uri="{FF2B5EF4-FFF2-40B4-BE49-F238E27FC236}">
                <a16:creationId xmlns:a16="http://schemas.microsoft.com/office/drawing/2014/main" id="{61A6B3DD-015D-45B4-B522-89F8942FF9C3}"/>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rot="20840484">
            <a:off x="6127845" y="1334556"/>
            <a:ext cx="914400" cy="914400"/>
          </a:xfrm>
          <a:prstGeom prst="rect">
            <a:avLst/>
          </a:prstGeom>
        </p:spPr>
      </p:pic>
      <p:pic>
        <p:nvPicPr>
          <p:cNvPr id="38" name="Graphic 37" descr="Arrow: Rotate right">
            <a:extLst>
              <a:ext uri="{FF2B5EF4-FFF2-40B4-BE49-F238E27FC236}">
                <a16:creationId xmlns:a16="http://schemas.microsoft.com/office/drawing/2014/main" id="{299AF1AC-6C59-4365-8D9D-474FF3C2CE78}"/>
              </a:ext>
            </a:extLst>
          </p:cNvPr>
          <p:cNvPicPr>
            <a:picLocks noChangeAspect="1"/>
          </p:cNvPicPr>
          <p:nvPr/>
        </p:nvPicPr>
        <p:blipFill>
          <a:blip r:embed="rId6" cstate="hq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rot="4749017">
            <a:off x="11016644" y="2567086"/>
            <a:ext cx="914400" cy="914400"/>
          </a:xfrm>
          <a:prstGeom prst="rect">
            <a:avLst/>
          </a:prstGeom>
        </p:spPr>
      </p:pic>
      <p:pic>
        <p:nvPicPr>
          <p:cNvPr id="39" name="Graphic 38" descr="Arrow: Slight curve">
            <a:extLst>
              <a:ext uri="{FF2B5EF4-FFF2-40B4-BE49-F238E27FC236}">
                <a16:creationId xmlns:a16="http://schemas.microsoft.com/office/drawing/2014/main" id="{CC4221D8-8C26-41DF-833C-9C4EE57EAA10}"/>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rot="8165875">
            <a:off x="331539" y="3148356"/>
            <a:ext cx="914400" cy="914400"/>
          </a:xfrm>
          <a:prstGeom prst="rect">
            <a:avLst/>
          </a:prstGeom>
        </p:spPr>
      </p:pic>
      <p:pic>
        <p:nvPicPr>
          <p:cNvPr id="40" name="Graphic 39" descr="Arrow: Straight">
            <a:extLst>
              <a:ext uri="{FF2B5EF4-FFF2-40B4-BE49-F238E27FC236}">
                <a16:creationId xmlns:a16="http://schemas.microsoft.com/office/drawing/2014/main" id="{5FE85F91-8E31-43C3-A8EF-CA2F0ECC8A37}"/>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20095010">
            <a:off x="7750443" y="3927431"/>
            <a:ext cx="914400" cy="914400"/>
          </a:xfrm>
          <a:prstGeom prst="rect">
            <a:avLst/>
          </a:prstGeom>
        </p:spPr>
      </p:pic>
      <p:pic>
        <p:nvPicPr>
          <p:cNvPr id="41" name="Graphic 40" descr="Arrow: Straight">
            <a:extLst>
              <a:ext uri="{FF2B5EF4-FFF2-40B4-BE49-F238E27FC236}">
                <a16:creationId xmlns:a16="http://schemas.microsoft.com/office/drawing/2014/main" id="{8A18008D-2D97-4F07-A413-B215C99988C7}"/>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1527545">
            <a:off x="926484" y="5348193"/>
            <a:ext cx="914400" cy="914400"/>
          </a:xfrm>
          <a:prstGeom prst="rect">
            <a:avLst/>
          </a:prstGeom>
        </p:spPr>
      </p:pic>
      <p:pic>
        <p:nvPicPr>
          <p:cNvPr id="45" name="Graphic 44" descr="Arrow: Counterclockwise curve">
            <a:extLst>
              <a:ext uri="{FF2B5EF4-FFF2-40B4-BE49-F238E27FC236}">
                <a16:creationId xmlns:a16="http://schemas.microsoft.com/office/drawing/2014/main" id="{D4DF18D2-BBB3-463B-A754-A1015B9273D2}"/>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rot="6248430">
            <a:off x="7240672" y="5619497"/>
            <a:ext cx="914400" cy="914400"/>
          </a:xfrm>
          <a:prstGeom prst="rect">
            <a:avLst/>
          </a:prstGeom>
        </p:spPr>
      </p:pic>
      <p:pic>
        <p:nvPicPr>
          <p:cNvPr id="47" name="Graphic 46" descr="Arrow: Counterclockwise curve">
            <a:extLst>
              <a:ext uri="{FF2B5EF4-FFF2-40B4-BE49-F238E27FC236}">
                <a16:creationId xmlns:a16="http://schemas.microsoft.com/office/drawing/2014/main" id="{BD356CE3-AA0D-4831-8468-D5940196909A}"/>
              </a:ext>
            </a:extLst>
          </p:cNvPr>
          <p:cNvPicPr>
            <a:picLocks noChangeAspect="1"/>
          </p:cNvPicPr>
          <p:nvPr/>
        </p:nvPicPr>
        <p:blipFill>
          <a:blip r:embed="rId10" cstate="hq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rot="15143709" flipV="1">
            <a:off x="9117428" y="1416672"/>
            <a:ext cx="914400" cy="614265"/>
          </a:xfrm>
          <a:prstGeom prst="rect">
            <a:avLst/>
          </a:prstGeom>
        </p:spPr>
      </p:pic>
      <p:pic>
        <p:nvPicPr>
          <p:cNvPr id="48" name="Graphic 47" descr="Arrow: Counterclockwise curve">
            <a:extLst>
              <a:ext uri="{FF2B5EF4-FFF2-40B4-BE49-F238E27FC236}">
                <a16:creationId xmlns:a16="http://schemas.microsoft.com/office/drawing/2014/main" id="{05768BE0-5F57-4C8C-BE09-C63ED4921809}"/>
              </a:ext>
            </a:extLst>
          </p:cNvPr>
          <p:cNvPicPr>
            <a:picLocks noChangeAspect="1"/>
          </p:cNvPicPr>
          <p:nvPr/>
        </p:nvPicPr>
        <p:blipFill>
          <a:blip r:embed="rId11" cstate="hq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rot="4564335" flipV="1">
            <a:off x="3400160" y="4058984"/>
            <a:ext cx="914400" cy="789546"/>
          </a:xfrm>
          <a:prstGeom prst="rect">
            <a:avLst/>
          </a:prstGeom>
        </p:spPr>
      </p:pic>
      <p:sp>
        <p:nvSpPr>
          <p:cNvPr id="50" name="Oval 49">
            <a:extLst>
              <a:ext uri="{FF2B5EF4-FFF2-40B4-BE49-F238E27FC236}">
                <a16:creationId xmlns:a16="http://schemas.microsoft.com/office/drawing/2014/main" id="{B8E6CC84-4DF6-43C0-932D-9BBB63C4CF89}"/>
              </a:ext>
            </a:extLst>
          </p:cNvPr>
          <p:cNvSpPr/>
          <p:nvPr/>
        </p:nvSpPr>
        <p:spPr>
          <a:xfrm>
            <a:off x="4432912" y="4044726"/>
            <a:ext cx="2734793" cy="1134606"/>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DESIGN &amp; CONSULT ON IMPLEMENTATION</a:t>
            </a:r>
            <a:endParaRPr lang="en-GB" dirty="0"/>
          </a:p>
        </p:txBody>
      </p:sp>
      <p:sp>
        <p:nvSpPr>
          <p:cNvPr id="55" name="Arrow: Right 54">
            <a:extLst>
              <a:ext uri="{FF2B5EF4-FFF2-40B4-BE49-F238E27FC236}">
                <a16:creationId xmlns:a16="http://schemas.microsoft.com/office/drawing/2014/main" id="{0DDC6A6A-9141-4AD8-B812-97A8FFA913DA}"/>
              </a:ext>
            </a:extLst>
          </p:cNvPr>
          <p:cNvSpPr/>
          <p:nvPr/>
        </p:nvSpPr>
        <p:spPr>
          <a:xfrm>
            <a:off x="142279" y="1420936"/>
            <a:ext cx="1030176" cy="44762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START</a:t>
            </a:r>
            <a:endParaRPr lang="en-GB" dirty="0"/>
          </a:p>
        </p:txBody>
      </p:sp>
      <p:pic>
        <p:nvPicPr>
          <p:cNvPr id="28" name="Graphic 27" descr="Arrow: Straight">
            <a:extLst>
              <a:ext uri="{FF2B5EF4-FFF2-40B4-BE49-F238E27FC236}">
                <a16:creationId xmlns:a16="http://schemas.microsoft.com/office/drawing/2014/main" id="{D937AB0B-CC86-43E4-BEE6-8893367DD01E}"/>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11527545">
            <a:off x="3916402" y="5795758"/>
            <a:ext cx="914400" cy="914400"/>
          </a:xfrm>
          <a:prstGeom prst="rect">
            <a:avLst/>
          </a:prstGeom>
        </p:spPr>
      </p:pic>
      <p:sp>
        <p:nvSpPr>
          <p:cNvPr id="33" name="Flowchart: Connector 32">
            <a:extLst>
              <a:ext uri="{FF2B5EF4-FFF2-40B4-BE49-F238E27FC236}">
                <a16:creationId xmlns:a16="http://schemas.microsoft.com/office/drawing/2014/main" id="{2A34C066-C8EE-4984-A3CD-E65721CFFC86}"/>
              </a:ext>
            </a:extLst>
          </p:cNvPr>
          <p:cNvSpPr/>
          <p:nvPr/>
        </p:nvSpPr>
        <p:spPr>
          <a:xfrm>
            <a:off x="5162614" y="5454876"/>
            <a:ext cx="1838960" cy="1341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REVIEW PERIOD</a:t>
            </a:r>
            <a:endParaRPr lang="en-GB" dirty="0"/>
          </a:p>
        </p:txBody>
      </p:sp>
      <p:sp>
        <p:nvSpPr>
          <p:cNvPr id="3" name="TextBox 2">
            <a:extLst>
              <a:ext uri="{FF2B5EF4-FFF2-40B4-BE49-F238E27FC236}">
                <a16:creationId xmlns:a16="http://schemas.microsoft.com/office/drawing/2014/main" id="{389259A8-55A0-4B3E-80D7-FEE2E3500D74}"/>
              </a:ext>
            </a:extLst>
          </p:cNvPr>
          <p:cNvSpPr txBox="1"/>
          <p:nvPr/>
        </p:nvSpPr>
        <p:spPr>
          <a:xfrm>
            <a:off x="246490" y="255851"/>
            <a:ext cx="6408751" cy="584775"/>
          </a:xfrm>
          <a:prstGeom prst="rect">
            <a:avLst/>
          </a:prstGeom>
          <a:noFill/>
        </p:spPr>
        <p:txBody>
          <a:bodyPr wrap="square" rtlCol="0">
            <a:spAutoFit/>
          </a:bodyPr>
          <a:lstStyle/>
          <a:p>
            <a:r>
              <a:rPr lang="en-US" sz="3200" b="1" u="sng" dirty="0">
                <a:solidFill>
                  <a:schemeClr val="accent6">
                    <a:lumMod val="50000"/>
                  </a:schemeClr>
                </a:solidFill>
                <a:effectLst>
                  <a:outerShdw blurRad="38100" dist="38100" dir="2700000" algn="tl">
                    <a:srgbClr val="000000">
                      <a:alpha val="43137"/>
                    </a:srgbClr>
                  </a:outerShdw>
                </a:effectLst>
              </a:rPr>
              <a:t>PROCESS MAP FOR STEPS 1 &amp; 2</a:t>
            </a:r>
            <a:endParaRPr lang="en-GB" sz="3200" b="1" u="sng" dirty="0">
              <a:solidFill>
                <a:schemeClr val="accent6">
                  <a:lumMod val="50000"/>
                </a:schemeClr>
              </a:solidFill>
              <a:effectLst>
                <a:outerShdw blurRad="38100" dist="38100" dir="2700000" algn="tl">
                  <a:srgbClr val="000000">
                    <a:alpha val="43137"/>
                  </a:srgbClr>
                </a:outerShdw>
              </a:effectLst>
            </a:endParaRPr>
          </a:p>
        </p:txBody>
      </p:sp>
      <p:sp>
        <p:nvSpPr>
          <p:cNvPr id="2" name="Slide Number Placeholder 1">
            <a:extLst>
              <a:ext uri="{FF2B5EF4-FFF2-40B4-BE49-F238E27FC236}">
                <a16:creationId xmlns:a16="http://schemas.microsoft.com/office/drawing/2014/main" id="{E500DC86-3481-4762-B6EF-D5AF368B4C35}"/>
              </a:ext>
            </a:extLst>
          </p:cNvPr>
          <p:cNvSpPr>
            <a:spLocks noGrp="1"/>
          </p:cNvSpPr>
          <p:nvPr>
            <p:ph type="sldNum" sz="quarter" idx="12"/>
          </p:nvPr>
        </p:nvSpPr>
        <p:spPr/>
        <p:txBody>
          <a:bodyPr/>
          <a:lstStyle/>
          <a:p>
            <a:fld id="{E0D9E71A-7D4A-4B1D-856D-DA4E379846C9}" type="slidenum">
              <a:rPr lang="en-GB" smtClean="0"/>
              <a:t>6</a:t>
            </a:fld>
            <a:endParaRPr lang="en-GB"/>
          </a:p>
        </p:txBody>
      </p:sp>
    </p:spTree>
    <p:extLst>
      <p:ext uri="{BB962C8B-B14F-4D97-AF65-F5344CB8AC3E}">
        <p14:creationId xmlns:p14="http://schemas.microsoft.com/office/powerpoint/2010/main" val="12228991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BFA48BF5-F7BB-4670-9A2A-01E77609767C}"/>
              </a:ext>
            </a:extLst>
          </p:cNvPr>
          <p:cNvSpPr/>
          <p:nvPr/>
        </p:nvSpPr>
        <p:spPr>
          <a:xfrm>
            <a:off x="2182989" y="756433"/>
            <a:ext cx="7315200" cy="49885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a:t>STEP2.1</a:t>
            </a:r>
          </a:p>
          <a:p>
            <a:pPr algn="ctr"/>
            <a:r>
              <a:rPr lang="en-US" sz="5400" dirty="0"/>
              <a:t>Determining eligibility for matching pool </a:t>
            </a:r>
          </a:p>
          <a:p>
            <a:pPr algn="ctr"/>
            <a:r>
              <a:rPr lang="en-US" sz="5400" i="1" dirty="0">
                <a:solidFill>
                  <a:srgbClr val="FFFF00"/>
                </a:solidFill>
              </a:rPr>
              <a:t>‘AFFECTED STAFF’</a:t>
            </a:r>
            <a:endParaRPr lang="en-GB" sz="5400" i="1" dirty="0">
              <a:solidFill>
                <a:srgbClr val="FFFF00"/>
              </a:solidFill>
            </a:endParaRPr>
          </a:p>
        </p:txBody>
      </p:sp>
      <p:sp>
        <p:nvSpPr>
          <p:cNvPr id="4" name="Arrow: Right 3">
            <a:extLst>
              <a:ext uri="{FF2B5EF4-FFF2-40B4-BE49-F238E27FC236}">
                <a16:creationId xmlns:a16="http://schemas.microsoft.com/office/drawing/2014/main" id="{BDBB4FB1-B36F-4754-AE7C-206596A8DE7D}"/>
              </a:ext>
            </a:extLst>
          </p:cNvPr>
          <p:cNvSpPr/>
          <p:nvPr/>
        </p:nvSpPr>
        <p:spPr>
          <a:xfrm rot="2667114">
            <a:off x="1182021" y="624032"/>
            <a:ext cx="1622317" cy="998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a:t>
            </a:r>
            <a:endParaRPr lang="en-GB" dirty="0"/>
          </a:p>
        </p:txBody>
      </p:sp>
      <p:sp>
        <p:nvSpPr>
          <p:cNvPr id="6" name="Arrow: Right 5">
            <a:extLst>
              <a:ext uri="{FF2B5EF4-FFF2-40B4-BE49-F238E27FC236}">
                <a16:creationId xmlns:a16="http://schemas.microsoft.com/office/drawing/2014/main" id="{8F7AC643-0EDA-4832-BA48-7566549507E8}"/>
              </a:ext>
            </a:extLst>
          </p:cNvPr>
          <p:cNvSpPr/>
          <p:nvPr/>
        </p:nvSpPr>
        <p:spPr>
          <a:xfrm rot="19848211">
            <a:off x="1182021" y="5056878"/>
            <a:ext cx="1419842" cy="998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HOW ?</a:t>
            </a:r>
            <a:endParaRPr lang="en-GB" dirty="0"/>
          </a:p>
        </p:txBody>
      </p:sp>
      <p:sp>
        <p:nvSpPr>
          <p:cNvPr id="7" name="Arrow: Left 6">
            <a:extLst>
              <a:ext uri="{FF2B5EF4-FFF2-40B4-BE49-F238E27FC236}">
                <a16:creationId xmlns:a16="http://schemas.microsoft.com/office/drawing/2014/main" id="{C9AFF859-4A19-4EDC-887F-264017FB668B}"/>
              </a:ext>
            </a:extLst>
          </p:cNvPr>
          <p:cNvSpPr/>
          <p:nvPr/>
        </p:nvSpPr>
        <p:spPr>
          <a:xfrm rot="19477880">
            <a:off x="9253658" y="819806"/>
            <a:ext cx="1650123" cy="108256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WHEN ?</a:t>
            </a:r>
            <a:endParaRPr lang="en-GB" dirty="0"/>
          </a:p>
        </p:txBody>
      </p:sp>
      <p:sp>
        <p:nvSpPr>
          <p:cNvPr id="8" name="Arrow: Left 7">
            <a:extLst>
              <a:ext uri="{FF2B5EF4-FFF2-40B4-BE49-F238E27FC236}">
                <a16:creationId xmlns:a16="http://schemas.microsoft.com/office/drawing/2014/main" id="{4F7B99A4-0362-4F02-A96E-0169D60A9DD0}"/>
              </a:ext>
            </a:extLst>
          </p:cNvPr>
          <p:cNvSpPr/>
          <p:nvPr/>
        </p:nvSpPr>
        <p:spPr>
          <a:xfrm rot="2292784">
            <a:off x="8874475" y="5183529"/>
            <a:ext cx="1713064" cy="112292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WHY ?</a:t>
            </a:r>
            <a:endParaRPr lang="en-GB" dirty="0"/>
          </a:p>
        </p:txBody>
      </p:sp>
      <p:sp>
        <p:nvSpPr>
          <p:cNvPr id="2" name="Slide Number Placeholder 1">
            <a:extLst>
              <a:ext uri="{FF2B5EF4-FFF2-40B4-BE49-F238E27FC236}">
                <a16:creationId xmlns:a16="http://schemas.microsoft.com/office/drawing/2014/main" id="{D500CD60-7168-4231-A638-5EA662971429}"/>
              </a:ext>
            </a:extLst>
          </p:cNvPr>
          <p:cNvSpPr>
            <a:spLocks noGrp="1"/>
          </p:cNvSpPr>
          <p:nvPr>
            <p:ph type="sldNum" sz="quarter" idx="12"/>
          </p:nvPr>
        </p:nvSpPr>
        <p:spPr/>
        <p:txBody>
          <a:bodyPr/>
          <a:lstStyle/>
          <a:p>
            <a:fld id="{E0D9E71A-7D4A-4B1D-856D-DA4E379846C9}" type="slidenum">
              <a:rPr lang="en-GB" smtClean="0"/>
              <a:t>7</a:t>
            </a:fld>
            <a:endParaRPr lang="en-GB"/>
          </a:p>
        </p:txBody>
      </p:sp>
    </p:spTree>
    <p:extLst>
      <p:ext uri="{BB962C8B-B14F-4D97-AF65-F5344CB8AC3E}">
        <p14:creationId xmlns:p14="http://schemas.microsoft.com/office/powerpoint/2010/main" val="1667330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ED5573C0-2FD0-406C-8F0C-9E3C1C339ECE}"/>
              </a:ext>
            </a:extLst>
          </p:cNvPr>
          <p:cNvSpPr/>
          <p:nvPr/>
        </p:nvSpPr>
        <p:spPr>
          <a:xfrm>
            <a:off x="801278" y="886120"/>
            <a:ext cx="10878532" cy="1093508"/>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Details of the posts to be matched will be placed on the NEWS section of the Council’s Intranet.</a:t>
            </a:r>
          </a:p>
          <a:p>
            <a:pPr algn="ctr"/>
            <a:r>
              <a:rPr lang="en-US" dirty="0">
                <a:solidFill>
                  <a:schemeClr val="tx1"/>
                </a:solidFill>
              </a:rPr>
              <a:t>This information will detail the next post/s to be matched with the grades of the post, the structure in which they sit and the </a:t>
            </a:r>
            <a:r>
              <a:rPr lang="en-US" b="1" u="sng" dirty="0">
                <a:solidFill>
                  <a:schemeClr val="tx1"/>
                </a:solidFill>
              </a:rPr>
              <a:t>date that the ‘</a:t>
            </a:r>
            <a:r>
              <a:rPr lang="en-US" b="1" i="1" u="sng" dirty="0">
                <a:solidFill>
                  <a:schemeClr val="tx1"/>
                </a:solidFill>
              </a:rPr>
              <a:t>affected staff’ </a:t>
            </a:r>
            <a:r>
              <a:rPr lang="en-US" b="1" u="sng" dirty="0">
                <a:solidFill>
                  <a:schemeClr val="tx1"/>
                </a:solidFill>
              </a:rPr>
              <a:t>will be informed</a:t>
            </a:r>
            <a:r>
              <a:rPr lang="en-US" dirty="0">
                <a:solidFill>
                  <a:schemeClr val="tx1"/>
                </a:solidFill>
              </a:rPr>
              <a:t>.  NB.  At this stage we will not be able to determine if the Post will be designated as a New Post. (slide 9 will illustrate how this is determined)</a:t>
            </a:r>
            <a:endParaRPr lang="en-GB" dirty="0">
              <a:solidFill>
                <a:schemeClr val="tx1"/>
              </a:solidFill>
            </a:endParaRPr>
          </a:p>
        </p:txBody>
      </p:sp>
      <p:sp>
        <p:nvSpPr>
          <p:cNvPr id="4" name="Rectangle: Rounded Corners 3">
            <a:extLst>
              <a:ext uri="{FF2B5EF4-FFF2-40B4-BE49-F238E27FC236}">
                <a16:creationId xmlns:a16="http://schemas.microsoft.com/office/drawing/2014/main" id="{8684971D-D23B-460A-9AC3-E3A70C08CDB6}"/>
              </a:ext>
            </a:extLst>
          </p:cNvPr>
          <p:cNvSpPr/>
          <p:nvPr/>
        </p:nvSpPr>
        <p:spPr>
          <a:xfrm>
            <a:off x="2253006" y="197963"/>
            <a:ext cx="7475456" cy="42420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STEP 2.1  MATCHING PROCESS</a:t>
            </a:r>
            <a:endParaRPr lang="en-GB" sz="2800" dirty="0">
              <a:solidFill>
                <a:schemeClr val="tx1"/>
              </a:solidFill>
            </a:endParaRPr>
          </a:p>
        </p:txBody>
      </p:sp>
      <p:sp>
        <p:nvSpPr>
          <p:cNvPr id="6" name="Rectangle: Rounded Corners 5">
            <a:extLst>
              <a:ext uri="{FF2B5EF4-FFF2-40B4-BE49-F238E27FC236}">
                <a16:creationId xmlns:a16="http://schemas.microsoft.com/office/drawing/2014/main" id="{B1C538CC-FAB6-493D-85A1-C1046E80E984}"/>
              </a:ext>
            </a:extLst>
          </p:cNvPr>
          <p:cNvSpPr/>
          <p:nvPr/>
        </p:nvSpPr>
        <p:spPr>
          <a:xfrm>
            <a:off x="3504952" y="2509945"/>
            <a:ext cx="5176833" cy="583471"/>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HR will identify the </a:t>
            </a:r>
            <a:r>
              <a:rPr lang="en-US" i="1" dirty="0">
                <a:solidFill>
                  <a:schemeClr val="tx1"/>
                </a:solidFill>
              </a:rPr>
              <a:t>postholders eligible for inclusion in  the matching pool and present to Matching Panel</a:t>
            </a:r>
            <a:endParaRPr lang="en-GB" dirty="0">
              <a:solidFill>
                <a:schemeClr val="tx1"/>
              </a:solidFill>
            </a:endParaRPr>
          </a:p>
        </p:txBody>
      </p:sp>
      <p:sp>
        <p:nvSpPr>
          <p:cNvPr id="7" name="Arrow: Down 6">
            <a:extLst>
              <a:ext uri="{FF2B5EF4-FFF2-40B4-BE49-F238E27FC236}">
                <a16:creationId xmlns:a16="http://schemas.microsoft.com/office/drawing/2014/main" id="{E5F84E99-9FE9-4906-BCB5-D4CEA13BD3C6}"/>
              </a:ext>
            </a:extLst>
          </p:cNvPr>
          <p:cNvSpPr/>
          <p:nvPr/>
        </p:nvSpPr>
        <p:spPr>
          <a:xfrm>
            <a:off x="5804976" y="2086512"/>
            <a:ext cx="576787" cy="340235"/>
          </a:xfrm>
          <a:prstGeom prst="downArrow">
            <a:avLst>
              <a:gd name="adj1" fmla="val 50000"/>
              <a:gd name="adj2" fmla="val 552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Rounded Corners 7">
            <a:extLst>
              <a:ext uri="{FF2B5EF4-FFF2-40B4-BE49-F238E27FC236}">
                <a16:creationId xmlns:a16="http://schemas.microsoft.com/office/drawing/2014/main" id="{48CD9A5E-1B22-4ACB-908A-60276C989CAE}"/>
              </a:ext>
            </a:extLst>
          </p:cNvPr>
          <p:cNvSpPr/>
          <p:nvPr/>
        </p:nvSpPr>
        <p:spPr>
          <a:xfrm>
            <a:off x="1046015" y="3638481"/>
            <a:ext cx="10539527" cy="7739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Panel will consider the proposed matching pool by applying the agreed process. (slide 10 will give more detail on this process) At this stage the panel will also determine if the post in the new structure is to be designated a New Post</a:t>
            </a:r>
            <a:endParaRPr lang="en-GB" dirty="0">
              <a:solidFill>
                <a:schemeClr val="tx1"/>
              </a:solidFill>
            </a:endParaRPr>
          </a:p>
        </p:txBody>
      </p:sp>
      <p:sp>
        <p:nvSpPr>
          <p:cNvPr id="9" name="Rectangle: Rounded Corners 8">
            <a:extLst>
              <a:ext uri="{FF2B5EF4-FFF2-40B4-BE49-F238E27FC236}">
                <a16:creationId xmlns:a16="http://schemas.microsoft.com/office/drawing/2014/main" id="{6EADB205-E1E8-4679-A50C-C4DBC6538540}"/>
              </a:ext>
            </a:extLst>
          </p:cNvPr>
          <p:cNvSpPr/>
          <p:nvPr/>
        </p:nvSpPr>
        <p:spPr>
          <a:xfrm>
            <a:off x="9275973" y="4878373"/>
            <a:ext cx="2658359" cy="1256793"/>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HR will update Intranet to update on status of process and will indicate any New Posts</a:t>
            </a:r>
            <a:endParaRPr lang="en-GB" dirty="0">
              <a:solidFill>
                <a:schemeClr val="tx1"/>
              </a:solidFill>
            </a:endParaRPr>
          </a:p>
        </p:txBody>
      </p:sp>
      <p:sp>
        <p:nvSpPr>
          <p:cNvPr id="10" name="Arrow: Down 9">
            <a:extLst>
              <a:ext uri="{FF2B5EF4-FFF2-40B4-BE49-F238E27FC236}">
                <a16:creationId xmlns:a16="http://schemas.microsoft.com/office/drawing/2014/main" id="{A7D98EDA-E878-4C46-868B-ADF3544565AF}"/>
              </a:ext>
            </a:extLst>
          </p:cNvPr>
          <p:cNvSpPr/>
          <p:nvPr/>
        </p:nvSpPr>
        <p:spPr>
          <a:xfrm>
            <a:off x="5804976" y="3270990"/>
            <a:ext cx="576787" cy="340235"/>
          </a:xfrm>
          <a:prstGeom prst="downArrow">
            <a:avLst>
              <a:gd name="adj1" fmla="val 50000"/>
              <a:gd name="adj2" fmla="val 552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Down 10">
            <a:extLst>
              <a:ext uri="{FF2B5EF4-FFF2-40B4-BE49-F238E27FC236}">
                <a16:creationId xmlns:a16="http://schemas.microsoft.com/office/drawing/2014/main" id="{F0B511B0-EB2B-405C-89EA-5FBDC56A2605}"/>
              </a:ext>
            </a:extLst>
          </p:cNvPr>
          <p:cNvSpPr/>
          <p:nvPr/>
        </p:nvSpPr>
        <p:spPr>
          <a:xfrm>
            <a:off x="1216237" y="4592259"/>
            <a:ext cx="576787" cy="241865"/>
          </a:xfrm>
          <a:prstGeom prst="downArrow">
            <a:avLst>
              <a:gd name="adj1" fmla="val 50000"/>
              <a:gd name="adj2" fmla="val 552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Arrow: Down 11">
            <a:extLst>
              <a:ext uri="{FF2B5EF4-FFF2-40B4-BE49-F238E27FC236}">
                <a16:creationId xmlns:a16="http://schemas.microsoft.com/office/drawing/2014/main" id="{FC7CC319-E55E-448A-8679-991FB0BD5013}"/>
              </a:ext>
            </a:extLst>
          </p:cNvPr>
          <p:cNvSpPr/>
          <p:nvPr/>
        </p:nvSpPr>
        <p:spPr>
          <a:xfrm>
            <a:off x="10316758" y="4538305"/>
            <a:ext cx="576787" cy="252370"/>
          </a:xfrm>
          <a:prstGeom prst="downArrow">
            <a:avLst>
              <a:gd name="adj1" fmla="val 50000"/>
              <a:gd name="adj2" fmla="val 552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Rounded Corners 12">
            <a:extLst>
              <a:ext uri="{FF2B5EF4-FFF2-40B4-BE49-F238E27FC236}">
                <a16:creationId xmlns:a16="http://schemas.microsoft.com/office/drawing/2014/main" id="{740C4251-DC21-4236-891E-2DF802551634}"/>
              </a:ext>
            </a:extLst>
          </p:cNvPr>
          <p:cNvSpPr/>
          <p:nvPr/>
        </p:nvSpPr>
        <p:spPr>
          <a:xfrm>
            <a:off x="137745" y="5028352"/>
            <a:ext cx="2733773" cy="950134"/>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HR will inform ‘</a:t>
            </a:r>
            <a:r>
              <a:rPr lang="en-US" i="1" dirty="0">
                <a:solidFill>
                  <a:schemeClr val="tx1"/>
                </a:solidFill>
              </a:rPr>
              <a:t>affected postholders’  </a:t>
            </a:r>
            <a:r>
              <a:rPr lang="en-US" dirty="0">
                <a:solidFill>
                  <a:schemeClr val="tx1"/>
                </a:solidFill>
              </a:rPr>
              <a:t>and issue JDs and Appendix C</a:t>
            </a:r>
            <a:endParaRPr lang="en-GB" dirty="0">
              <a:solidFill>
                <a:schemeClr val="tx1"/>
              </a:solidFill>
            </a:endParaRPr>
          </a:p>
        </p:txBody>
      </p:sp>
      <p:sp>
        <p:nvSpPr>
          <p:cNvPr id="15" name="Rectangle: Rounded Corners 14">
            <a:extLst>
              <a:ext uri="{FF2B5EF4-FFF2-40B4-BE49-F238E27FC236}">
                <a16:creationId xmlns:a16="http://schemas.microsoft.com/office/drawing/2014/main" id="{D909A241-440E-453D-A951-C37F19FE6131}"/>
              </a:ext>
            </a:extLst>
          </p:cNvPr>
          <p:cNvSpPr/>
          <p:nvPr/>
        </p:nvSpPr>
        <p:spPr>
          <a:xfrm>
            <a:off x="3428396" y="5265742"/>
            <a:ext cx="5220696" cy="14254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Two working weeks review period during which employees may request further consideration for removal from or inclusion into the group. Completed Appendix C must also be forwarded to HR within this period</a:t>
            </a:r>
            <a:endParaRPr lang="en-GB" dirty="0"/>
          </a:p>
        </p:txBody>
      </p:sp>
      <p:cxnSp>
        <p:nvCxnSpPr>
          <p:cNvPr id="17" name="Straight Arrow Connector 16">
            <a:extLst>
              <a:ext uri="{FF2B5EF4-FFF2-40B4-BE49-F238E27FC236}">
                <a16:creationId xmlns:a16="http://schemas.microsoft.com/office/drawing/2014/main" id="{6F91BE4D-54E5-4062-B3E3-78810DC69890}"/>
              </a:ext>
            </a:extLst>
          </p:cNvPr>
          <p:cNvCxnSpPr>
            <a:cxnSpLocks/>
          </p:cNvCxnSpPr>
          <p:nvPr/>
        </p:nvCxnSpPr>
        <p:spPr>
          <a:xfrm>
            <a:off x="2977300" y="5503419"/>
            <a:ext cx="437651" cy="2018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0454270E-F3AD-421C-AE39-7976A06EC5E9}"/>
              </a:ext>
            </a:extLst>
          </p:cNvPr>
          <p:cNvCxnSpPr>
            <a:cxnSpLocks/>
          </p:cNvCxnSpPr>
          <p:nvPr/>
        </p:nvCxnSpPr>
        <p:spPr>
          <a:xfrm flipH="1">
            <a:off x="8734957" y="5428859"/>
            <a:ext cx="455151" cy="27642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 name="Slide Number Placeholder 1">
            <a:extLst>
              <a:ext uri="{FF2B5EF4-FFF2-40B4-BE49-F238E27FC236}">
                <a16:creationId xmlns:a16="http://schemas.microsoft.com/office/drawing/2014/main" id="{9F4F0673-41EF-4E6C-B143-485464674D36}"/>
              </a:ext>
            </a:extLst>
          </p:cNvPr>
          <p:cNvSpPr>
            <a:spLocks noGrp="1"/>
          </p:cNvSpPr>
          <p:nvPr>
            <p:ph type="sldNum" sz="quarter" idx="12"/>
          </p:nvPr>
        </p:nvSpPr>
        <p:spPr/>
        <p:txBody>
          <a:bodyPr/>
          <a:lstStyle/>
          <a:p>
            <a:fld id="{E0D9E71A-7D4A-4B1D-856D-DA4E379846C9}" type="slidenum">
              <a:rPr lang="en-GB" smtClean="0"/>
              <a:t>8</a:t>
            </a:fld>
            <a:endParaRPr lang="en-GB"/>
          </a:p>
        </p:txBody>
      </p:sp>
    </p:spTree>
    <p:extLst>
      <p:ext uri="{BB962C8B-B14F-4D97-AF65-F5344CB8AC3E}">
        <p14:creationId xmlns:p14="http://schemas.microsoft.com/office/powerpoint/2010/main" val="1750792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CEE400-DCE4-4B89-96E8-C14AD98296FB}"/>
              </a:ext>
            </a:extLst>
          </p:cNvPr>
          <p:cNvSpPr txBox="1"/>
          <p:nvPr/>
        </p:nvSpPr>
        <p:spPr>
          <a:xfrm>
            <a:off x="216816" y="279976"/>
            <a:ext cx="11370301" cy="584775"/>
          </a:xfrm>
          <a:prstGeom prst="rect">
            <a:avLst/>
          </a:prstGeom>
          <a:noFill/>
        </p:spPr>
        <p:txBody>
          <a:bodyPr wrap="square" rtlCol="0">
            <a:spAutoFit/>
          </a:bodyPr>
          <a:lstStyle/>
          <a:p>
            <a:pPr algn="ctr"/>
            <a:r>
              <a:rPr lang="en-US" sz="3200" b="1" u="sng" dirty="0">
                <a:solidFill>
                  <a:schemeClr val="accent6">
                    <a:lumMod val="75000"/>
                  </a:schemeClr>
                </a:solidFill>
                <a:effectLst>
                  <a:outerShdw blurRad="38100" dist="38100" dir="2700000" algn="tl">
                    <a:srgbClr val="000000">
                      <a:alpha val="43137"/>
                    </a:srgbClr>
                  </a:outerShdw>
                </a:effectLst>
              </a:rPr>
              <a:t>HOW DO WE ASSESS WHAT POSTS ARE NEW?</a:t>
            </a:r>
            <a:endParaRPr lang="en-GB" sz="3200" b="1" u="sng" dirty="0">
              <a:solidFill>
                <a:schemeClr val="accent6">
                  <a:lumMod val="75000"/>
                </a:schemeClr>
              </a:solidFill>
              <a:effectLst>
                <a:outerShdw blurRad="38100" dist="38100" dir="2700000" algn="tl">
                  <a:srgbClr val="000000">
                    <a:alpha val="43137"/>
                  </a:srgbClr>
                </a:outerShdw>
              </a:effectLst>
            </a:endParaRPr>
          </a:p>
        </p:txBody>
      </p:sp>
      <p:sp>
        <p:nvSpPr>
          <p:cNvPr id="4" name="Rectangle: Rounded Corners 3">
            <a:extLst>
              <a:ext uri="{FF2B5EF4-FFF2-40B4-BE49-F238E27FC236}">
                <a16:creationId xmlns:a16="http://schemas.microsoft.com/office/drawing/2014/main" id="{88015E5C-3CC6-497F-9322-2B4B246C16C5}"/>
              </a:ext>
            </a:extLst>
          </p:cNvPr>
          <p:cNvSpPr/>
          <p:nvPr/>
        </p:nvSpPr>
        <p:spPr>
          <a:xfrm>
            <a:off x="4120301" y="1152473"/>
            <a:ext cx="3535050" cy="5847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Is this a New Post?</a:t>
            </a:r>
            <a:endParaRPr lang="en-GB" sz="2400" dirty="0">
              <a:solidFill>
                <a:schemeClr val="tx1"/>
              </a:solidFill>
            </a:endParaRPr>
          </a:p>
        </p:txBody>
      </p:sp>
      <p:sp>
        <p:nvSpPr>
          <p:cNvPr id="5" name="Rectangle: Rounded Corners 4">
            <a:extLst>
              <a:ext uri="{FF2B5EF4-FFF2-40B4-BE49-F238E27FC236}">
                <a16:creationId xmlns:a16="http://schemas.microsoft.com/office/drawing/2014/main" id="{0FD65DF7-37B7-4BC7-8522-17A2C4FC4618}"/>
              </a:ext>
            </a:extLst>
          </p:cNvPr>
          <p:cNvSpPr/>
          <p:nvPr/>
        </p:nvSpPr>
        <p:spPr>
          <a:xfrm>
            <a:off x="58530" y="2055646"/>
            <a:ext cx="7973500" cy="9144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Are there any posts in the functional area within 2 grades of the  post to be filled?</a:t>
            </a:r>
            <a:endParaRPr lang="en-GB" dirty="0">
              <a:solidFill>
                <a:schemeClr val="tx1"/>
              </a:solidFill>
            </a:endParaRPr>
          </a:p>
        </p:txBody>
      </p:sp>
      <p:sp>
        <p:nvSpPr>
          <p:cNvPr id="6" name="Rectangle: Rounded Corners 5">
            <a:extLst>
              <a:ext uri="{FF2B5EF4-FFF2-40B4-BE49-F238E27FC236}">
                <a16:creationId xmlns:a16="http://schemas.microsoft.com/office/drawing/2014/main" id="{72804671-A41F-46DD-BD22-32EB77FCB8B6}"/>
              </a:ext>
            </a:extLst>
          </p:cNvPr>
          <p:cNvSpPr/>
          <p:nvPr/>
        </p:nvSpPr>
        <p:spPr>
          <a:xfrm>
            <a:off x="216816" y="3429000"/>
            <a:ext cx="1216058" cy="43599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YES</a:t>
            </a:r>
            <a:endParaRPr lang="en-GB" dirty="0">
              <a:solidFill>
                <a:schemeClr val="tx1"/>
              </a:solidFill>
            </a:endParaRPr>
          </a:p>
        </p:txBody>
      </p:sp>
      <p:sp>
        <p:nvSpPr>
          <p:cNvPr id="7" name="Speech Bubble: Rectangle with Corners Rounded 6">
            <a:extLst>
              <a:ext uri="{FF2B5EF4-FFF2-40B4-BE49-F238E27FC236}">
                <a16:creationId xmlns:a16="http://schemas.microsoft.com/office/drawing/2014/main" id="{9DFCF951-3833-4E68-8809-FD26C4DBF1FD}"/>
              </a:ext>
            </a:extLst>
          </p:cNvPr>
          <p:cNvSpPr/>
          <p:nvPr/>
        </p:nvSpPr>
        <p:spPr>
          <a:xfrm rot="5400000">
            <a:off x="8851871" y="421588"/>
            <a:ext cx="2224521" cy="3110847"/>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28B1C56E-6739-4F79-9B10-C89483C10BA2}"/>
              </a:ext>
            </a:extLst>
          </p:cNvPr>
          <p:cNvSpPr txBox="1"/>
          <p:nvPr/>
        </p:nvSpPr>
        <p:spPr>
          <a:xfrm>
            <a:off x="8521832" y="864751"/>
            <a:ext cx="2997724" cy="2308324"/>
          </a:xfrm>
          <a:prstGeom prst="rect">
            <a:avLst/>
          </a:prstGeom>
          <a:noFill/>
        </p:spPr>
        <p:txBody>
          <a:bodyPr wrap="square" rtlCol="0">
            <a:spAutoFit/>
          </a:bodyPr>
          <a:lstStyle/>
          <a:p>
            <a:r>
              <a:rPr lang="en-US" dirty="0"/>
              <a:t>It has been agreed by unions that where there is a difference of more than 2 grades between the post and any post within the functional area this will be deemed as a ‘NEW POST’.  This is in line with JE guidelines.</a:t>
            </a:r>
            <a:endParaRPr lang="en-GB" dirty="0"/>
          </a:p>
        </p:txBody>
      </p:sp>
      <p:sp>
        <p:nvSpPr>
          <p:cNvPr id="11" name="Rectangle: Rounded Corners 10">
            <a:extLst>
              <a:ext uri="{FF2B5EF4-FFF2-40B4-BE49-F238E27FC236}">
                <a16:creationId xmlns:a16="http://schemas.microsoft.com/office/drawing/2014/main" id="{36784511-57CF-490B-8237-E76A80AEB355}"/>
              </a:ext>
            </a:extLst>
          </p:cNvPr>
          <p:cNvSpPr/>
          <p:nvPr/>
        </p:nvSpPr>
        <p:spPr>
          <a:xfrm>
            <a:off x="7192650" y="3407670"/>
            <a:ext cx="1216058" cy="435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NO</a:t>
            </a:r>
            <a:endParaRPr lang="en-GB" dirty="0"/>
          </a:p>
        </p:txBody>
      </p:sp>
      <p:sp>
        <p:nvSpPr>
          <p:cNvPr id="12" name="Rectangle: Rounded Corners 11">
            <a:extLst>
              <a:ext uri="{FF2B5EF4-FFF2-40B4-BE49-F238E27FC236}">
                <a16:creationId xmlns:a16="http://schemas.microsoft.com/office/drawing/2014/main" id="{501581F0-4C10-458C-9B94-6FF591922776}"/>
              </a:ext>
            </a:extLst>
          </p:cNvPr>
          <p:cNvSpPr/>
          <p:nvPr/>
        </p:nvSpPr>
        <p:spPr>
          <a:xfrm>
            <a:off x="216425" y="4157592"/>
            <a:ext cx="2337848" cy="43599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EXISTING POST</a:t>
            </a:r>
            <a:endParaRPr lang="en-GB" dirty="0">
              <a:solidFill>
                <a:schemeClr val="tx1"/>
              </a:solidFill>
            </a:endParaRPr>
          </a:p>
        </p:txBody>
      </p:sp>
      <p:sp>
        <p:nvSpPr>
          <p:cNvPr id="13" name="Rectangle: Rounded Corners 12">
            <a:extLst>
              <a:ext uri="{FF2B5EF4-FFF2-40B4-BE49-F238E27FC236}">
                <a16:creationId xmlns:a16="http://schemas.microsoft.com/office/drawing/2014/main" id="{EA09E1B7-806F-40F5-8820-F3E4D295DC80}"/>
              </a:ext>
            </a:extLst>
          </p:cNvPr>
          <p:cNvSpPr/>
          <p:nvPr/>
        </p:nvSpPr>
        <p:spPr>
          <a:xfrm>
            <a:off x="7098382" y="4169320"/>
            <a:ext cx="2997723" cy="435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NEW POST</a:t>
            </a:r>
            <a:endParaRPr lang="en-GB" dirty="0"/>
          </a:p>
        </p:txBody>
      </p:sp>
      <p:sp>
        <p:nvSpPr>
          <p:cNvPr id="14" name="Speech Bubble: Rectangle with Corners Rounded 13">
            <a:extLst>
              <a:ext uri="{FF2B5EF4-FFF2-40B4-BE49-F238E27FC236}">
                <a16:creationId xmlns:a16="http://schemas.microsoft.com/office/drawing/2014/main" id="{914CC04D-D719-41FF-8457-26E9D787E7A8}"/>
              </a:ext>
            </a:extLst>
          </p:cNvPr>
          <p:cNvSpPr/>
          <p:nvPr/>
        </p:nvSpPr>
        <p:spPr>
          <a:xfrm flipV="1">
            <a:off x="2756948" y="3323444"/>
            <a:ext cx="4030352" cy="1691752"/>
          </a:xfrm>
          <a:prstGeom prst="wedgeRoundRectCallout">
            <a:avLst>
              <a:gd name="adj1" fmla="val -35749"/>
              <a:gd name="adj2" fmla="val 90361"/>
              <a:gd name="adj3" fmla="val 16667"/>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15" name="TextBox 14">
            <a:extLst>
              <a:ext uri="{FF2B5EF4-FFF2-40B4-BE49-F238E27FC236}">
                <a16:creationId xmlns:a16="http://schemas.microsoft.com/office/drawing/2014/main" id="{2412219D-99D3-467A-9008-5F6AE4B2B8F1}"/>
              </a:ext>
            </a:extLst>
          </p:cNvPr>
          <p:cNvSpPr txBox="1"/>
          <p:nvPr/>
        </p:nvSpPr>
        <p:spPr>
          <a:xfrm>
            <a:off x="2960016" y="3422277"/>
            <a:ext cx="3709058" cy="1477328"/>
          </a:xfrm>
          <a:prstGeom prst="rect">
            <a:avLst/>
          </a:prstGeom>
          <a:solidFill>
            <a:schemeClr val="accent1">
              <a:lumMod val="40000"/>
              <a:lumOff val="60000"/>
            </a:schemeClr>
          </a:solidFill>
        </p:spPr>
        <p:txBody>
          <a:bodyPr wrap="square" rtlCol="0">
            <a:spAutoFit/>
          </a:bodyPr>
          <a:lstStyle/>
          <a:p>
            <a:pPr algn="ctr"/>
            <a:r>
              <a:rPr lang="en-US" dirty="0"/>
              <a:t>Functional areas are defined as teams of employees who are deemed to have similar skill and expertise.  This will usually be a Department but may in certain circumstances be a Unit </a:t>
            </a:r>
            <a:endParaRPr lang="en-GB" dirty="0"/>
          </a:p>
        </p:txBody>
      </p:sp>
      <p:sp>
        <p:nvSpPr>
          <p:cNvPr id="18" name="Rectangle: Rounded Corners 17">
            <a:extLst>
              <a:ext uri="{FF2B5EF4-FFF2-40B4-BE49-F238E27FC236}">
                <a16:creationId xmlns:a16="http://schemas.microsoft.com/office/drawing/2014/main" id="{F027FAEF-818F-454B-ABF6-3BE8A0B4FCEE}"/>
              </a:ext>
            </a:extLst>
          </p:cNvPr>
          <p:cNvSpPr/>
          <p:nvPr/>
        </p:nvSpPr>
        <p:spPr>
          <a:xfrm>
            <a:off x="216815" y="5156461"/>
            <a:ext cx="4553147" cy="1542107"/>
          </a:xfrm>
          <a:prstGeom prst="roundRect">
            <a:avLst>
              <a:gd name="adj" fmla="val 0"/>
            </a:avLst>
          </a:prstGeom>
          <a:solidFill>
            <a:schemeClr val="accent2"/>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CONSIDER ALL POSTS IN THE FUNCTIONAL AREA WHO REPORTED DIRECTLY TO THE NEXT TIER OR ABOVE </a:t>
            </a:r>
          </a:p>
          <a:p>
            <a:pPr algn="ctr"/>
            <a:r>
              <a:rPr lang="en-US" sz="1400" dirty="0"/>
              <a:t>e.g. for the Unit Manager posts this will be either Heads of Service or Directors in Legacy Councils </a:t>
            </a:r>
            <a:endParaRPr lang="en-GB" sz="1400" dirty="0"/>
          </a:p>
        </p:txBody>
      </p:sp>
      <p:sp>
        <p:nvSpPr>
          <p:cNvPr id="19" name="Rectangle: Rounded Corners 18">
            <a:extLst>
              <a:ext uri="{FF2B5EF4-FFF2-40B4-BE49-F238E27FC236}">
                <a16:creationId xmlns:a16="http://schemas.microsoft.com/office/drawing/2014/main" id="{32EC472C-B001-49C5-A97F-3D1819614713}"/>
              </a:ext>
            </a:extLst>
          </p:cNvPr>
          <p:cNvSpPr/>
          <p:nvPr/>
        </p:nvSpPr>
        <p:spPr>
          <a:xfrm>
            <a:off x="6989584" y="5047871"/>
            <a:ext cx="3981549" cy="16990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a:p>
            <a:pPr algn="ctr"/>
            <a:r>
              <a:rPr lang="en-US" dirty="0"/>
              <a:t>COMPETITION IN THE FUNCTIONAL AREA USING THE RING-FENCED GROUP OF THOSE POSTHOLDERS WHO HAVE BEEN COMPARED TO THE NEW POST</a:t>
            </a:r>
          </a:p>
          <a:p>
            <a:pPr algn="ctr"/>
            <a:endParaRPr lang="en-US" sz="1400" dirty="0"/>
          </a:p>
          <a:p>
            <a:pPr algn="ctr"/>
            <a:endParaRPr lang="en-US" sz="1400" dirty="0"/>
          </a:p>
        </p:txBody>
      </p:sp>
      <p:cxnSp>
        <p:nvCxnSpPr>
          <p:cNvPr id="21" name="Straight Arrow Connector 20">
            <a:extLst>
              <a:ext uri="{FF2B5EF4-FFF2-40B4-BE49-F238E27FC236}">
                <a16:creationId xmlns:a16="http://schemas.microsoft.com/office/drawing/2014/main" id="{4B0DE3AB-2122-4CF2-AD3E-2D58CCE183AA}"/>
              </a:ext>
            </a:extLst>
          </p:cNvPr>
          <p:cNvCxnSpPr>
            <a:cxnSpLocks/>
            <a:stCxn id="4" idx="2"/>
          </p:cNvCxnSpPr>
          <p:nvPr/>
        </p:nvCxnSpPr>
        <p:spPr>
          <a:xfrm>
            <a:off x="5887826" y="1737248"/>
            <a:ext cx="0" cy="31839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0EECEF01-80A7-44F3-9C4A-D8BA43D39F69}"/>
              </a:ext>
            </a:extLst>
          </p:cNvPr>
          <p:cNvCxnSpPr>
            <a:cxnSpLocks/>
          </p:cNvCxnSpPr>
          <p:nvPr/>
        </p:nvCxnSpPr>
        <p:spPr>
          <a:xfrm>
            <a:off x="805990" y="3854378"/>
            <a:ext cx="0" cy="28088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 name="Arrow: Down 27">
            <a:extLst>
              <a:ext uri="{FF2B5EF4-FFF2-40B4-BE49-F238E27FC236}">
                <a16:creationId xmlns:a16="http://schemas.microsoft.com/office/drawing/2014/main" id="{0EE86B91-A7C7-4BE0-B0A6-7796DB7ADA66}"/>
              </a:ext>
            </a:extLst>
          </p:cNvPr>
          <p:cNvSpPr/>
          <p:nvPr/>
        </p:nvSpPr>
        <p:spPr>
          <a:xfrm flipH="1">
            <a:off x="650448" y="3087652"/>
            <a:ext cx="311084" cy="2257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Arrow: Down 28">
            <a:extLst>
              <a:ext uri="{FF2B5EF4-FFF2-40B4-BE49-F238E27FC236}">
                <a16:creationId xmlns:a16="http://schemas.microsoft.com/office/drawing/2014/main" id="{B374829B-5501-444E-8B43-F46C073C7E99}"/>
              </a:ext>
            </a:extLst>
          </p:cNvPr>
          <p:cNvSpPr/>
          <p:nvPr/>
        </p:nvSpPr>
        <p:spPr>
          <a:xfrm flipH="1">
            <a:off x="7528872" y="3066246"/>
            <a:ext cx="271807" cy="1822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1" name="Straight Arrow Connector 30">
            <a:extLst>
              <a:ext uri="{FF2B5EF4-FFF2-40B4-BE49-F238E27FC236}">
                <a16:creationId xmlns:a16="http://schemas.microsoft.com/office/drawing/2014/main" id="{20110259-07BF-49B2-A1FF-8CE8C7F8B6F5}"/>
              </a:ext>
            </a:extLst>
          </p:cNvPr>
          <p:cNvCxnSpPr>
            <a:cxnSpLocks/>
          </p:cNvCxnSpPr>
          <p:nvPr/>
        </p:nvCxnSpPr>
        <p:spPr>
          <a:xfrm flipH="1">
            <a:off x="1432874" y="4685122"/>
            <a:ext cx="1" cy="4713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955AF7EB-83C2-4ECB-A773-2F4FB09C0920}"/>
              </a:ext>
            </a:extLst>
          </p:cNvPr>
          <p:cNvCxnSpPr>
            <a:stCxn id="11" idx="2"/>
          </p:cNvCxnSpPr>
          <p:nvPr/>
        </p:nvCxnSpPr>
        <p:spPr>
          <a:xfrm>
            <a:off x="7800679" y="3843660"/>
            <a:ext cx="0" cy="2916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5BC9E0C3-8B3D-4F16-9E43-AF0ECD955AB8}"/>
              </a:ext>
            </a:extLst>
          </p:cNvPr>
          <p:cNvCxnSpPr>
            <a:stCxn id="13" idx="2"/>
          </p:cNvCxnSpPr>
          <p:nvPr/>
        </p:nvCxnSpPr>
        <p:spPr>
          <a:xfrm flipH="1">
            <a:off x="8597243" y="4605310"/>
            <a:ext cx="1" cy="4098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 name="Slide Number Placeholder 2">
            <a:extLst>
              <a:ext uri="{FF2B5EF4-FFF2-40B4-BE49-F238E27FC236}">
                <a16:creationId xmlns:a16="http://schemas.microsoft.com/office/drawing/2014/main" id="{B29941F4-5EC7-43F4-9BD0-0EDCC12D04D2}"/>
              </a:ext>
            </a:extLst>
          </p:cNvPr>
          <p:cNvSpPr>
            <a:spLocks noGrp="1"/>
          </p:cNvSpPr>
          <p:nvPr>
            <p:ph type="sldNum" sz="quarter" idx="12"/>
          </p:nvPr>
        </p:nvSpPr>
        <p:spPr/>
        <p:txBody>
          <a:bodyPr/>
          <a:lstStyle/>
          <a:p>
            <a:fld id="{E0D9E71A-7D4A-4B1D-856D-DA4E379846C9}" type="slidenum">
              <a:rPr lang="en-GB" smtClean="0"/>
              <a:t>9</a:t>
            </a:fld>
            <a:endParaRPr lang="en-GB"/>
          </a:p>
        </p:txBody>
      </p:sp>
    </p:spTree>
    <p:extLst>
      <p:ext uri="{BB962C8B-B14F-4D97-AF65-F5344CB8AC3E}">
        <p14:creationId xmlns:p14="http://schemas.microsoft.com/office/powerpoint/2010/main" val="1886232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8097</TotalTime>
  <Words>1992</Words>
  <Application>Microsoft Office PowerPoint</Application>
  <PresentationFormat>Widescreen</PresentationFormat>
  <Paragraphs>266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 GUIDANCE ON FILLING THE ORGANISATION STRUCTURE  </vt:lpstr>
      <vt:lpstr>Background and Progress</vt:lpstr>
      <vt:lpstr>Complexities/Issues </vt:lpstr>
      <vt:lpstr>Complexities/Issues ctd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IS APPENDIX C AND HOW DOES IT 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Currans</dc:creator>
  <cp:lastModifiedBy>Sharon Harrison</cp:lastModifiedBy>
  <cp:revision>164</cp:revision>
  <cp:lastPrinted>2019-05-16T14:31:57Z</cp:lastPrinted>
  <dcterms:created xsi:type="dcterms:W3CDTF">2018-11-26T13:12:12Z</dcterms:created>
  <dcterms:modified xsi:type="dcterms:W3CDTF">2019-05-17T15:55:17Z</dcterms:modified>
</cp:coreProperties>
</file>